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4"/>
  </p:sldMasterIdLst>
  <p:notesMasterIdLst>
    <p:notesMasterId r:id="rId16"/>
  </p:notesMasterIdLst>
  <p:handoutMasterIdLst>
    <p:handoutMasterId r:id="rId17"/>
  </p:handoutMasterIdLst>
  <p:sldIdLst>
    <p:sldId id="312" r:id="rId5"/>
    <p:sldId id="304" r:id="rId6"/>
    <p:sldId id="324" r:id="rId7"/>
    <p:sldId id="325" r:id="rId8"/>
    <p:sldId id="327" r:id="rId9"/>
    <p:sldId id="326" r:id="rId10"/>
    <p:sldId id="328" r:id="rId11"/>
    <p:sldId id="329" r:id="rId12"/>
    <p:sldId id="330" r:id="rId13"/>
    <p:sldId id="331" r:id="rId14"/>
    <p:sldId id="297" r:id="rId15"/>
  </p:sldIdLst>
  <p:sldSz cx="12192000" cy="6858000"/>
  <p:notesSz cx="13716000" cy="2438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orient="horz" pos="2616" userDrawn="1">
          <p15:clr>
            <a:srgbClr val="A4A3A4"/>
          </p15:clr>
        </p15:guide>
        <p15:guide id="4" orient="horz" pos="3264" userDrawn="1">
          <p15:clr>
            <a:srgbClr val="A4A3A4"/>
          </p15:clr>
        </p15:guide>
        <p15:guide id="5" pos="6912" userDrawn="1">
          <p15:clr>
            <a:srgbClr val="A4A3A4"/>
          </p15:clr>
        </p15:guide>
        <p15:guide id="6" orient="horz" userDrawn="1">
          <p15:clr>
            <a:srgbClr val="A4A3A4"/>
          </p15:clr>
        </p15:guide>
        <p15:guide id="7" orient="horz" pos="4008" userDrawn="1">
          <p15:clr>
            <a:srgbClr val="A4A3A4"/>
          </p15:clr>
        </p15:guide>
        <p15:guide id="9" orient="horz" pos="2352" userDrawn="1">
          <p15:clr>
            <a:srgbClr val="A4A3A4"/>
          </p15:clr>
        </p15:guide>
        <p15:guide id="12" pos="6696" userDrawn="1">
          <p15:clr>
            <a:srgbClr val="A4A3A4"/>
          </p15:clr>
        </p15:guide>
        <p15:guide id="15" pos="2136" userDrawn="1">
          <p15:clr>
            <a:srgbClr val="A4A3A4"/>
          </p15:clr>
        </p15:guide>
        <p15:guide id="16" pos="2760" userDrawn="1">
          <p15:clr>
            <a:srgbClr val="A4A3A4"/>
          </p15:clr>
        </p15:guide>
        <p15:guide id="17" pos="3288" userDrawn="1">
          <p15:clr>
            <a:srgbClr val="A4A3A4"/>
          </p15:clr>
        </p15:guide>
        <p15:guide id="18" pos="4032" userDrawn="1">
          <p15:clr>
            <a:srgbClr val="A4A3A4"/>
          </p15:clr>
        </p15:guide>
        <p15:guide id="19" pos="4392" userDrawn="1">
          <p15:clr>
            <a:srgbClr val="A4A3A4"/>
          </p15:clr>
        </p15:guide>
        <p15:guide id="20" pos="4944" userDrawn="1">
          <p15:clr>
            <a:srgbClr val="A4A3A4"/>
          </p15:clr>
        </p15:guide>
        <p15:guide id="21" pos="5544" userDrawn="1">
          <p15:clr>
            <a:srgbClr val="A4A3A4"/>
          </p15:clr>
        </p15:guide>
        <p15:guide id="22" pos="6072" userDrawn="1">
          <p15:clr>
            <a:srgbClr val="A4A3A4"/>
          </p15:clr>
        </p15:guide>
        <p15:guide id="23" orient="horz" pos="2448" userDrawn="1">
          <p15:clr>
            <a:srgbClr val="A4A3A4"/>
          </p15:clr>
        </p15:guide>
        <p15:guide id="25" pos="5256" userDrawn="1">
          <p15:clr>
            <a:srgbClr val="A4A3A4"/>
          </p15:clr>
        </p15:guide>
        <p15:guide id="26" pos="726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2C8F"/>
    <a:srgbClr val="FDFBF6"/>
    <a:srgbClr val="AAC4E9"/>
    <a:srgbClr val="F5CDCE"/>
    <a:srgbClr val="DF8C8C"/>
    <a:srgbClr val="D4D593"/>
    <a:srgbClr val="E6F0FE"/>
    <a:srgbClr val="CDBE8A"/>
    <a:srgbClr val="FFEFEF"/>
    <a:srgbClr val="FCFB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B4B98B0-60AC-42C2-AFA5-B58CD77FA1E5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5388" autoAdjust="0"/>
  </p:normalViewPr>
  <p:slideViewPr>
    <p:cSldViewPr snapToGrid="0" snapToObjects="1">
      <p:cViewPr varScale="1">
        <p:scale>
          <a:sx n="73" d="100"/>
          <a:sy n="73" d="100"/>
        </p:scale>
        <p:origin x="404" y="36"/>
      </p:cViewPr>
      <p:guideLst>
        <p:guide orient="horz" pos="2616"/>
        <p:guide orient="horz" pos="3264"/>
        <p:guide pos="6912"/>
        <p:guide orient="horz"/>
        <p:guide orient="horz" pos="4008"/>
        <p:guide orient="horz" pos="2352"/>
        <p:guide pos="6696"/>
        <p:guide pos="2136"/>
        <p:guide pos="2760"/>
        <p:guide pos="3288"/>
        <p:guide pos="4032"/>
        <p:guide pos="4392"/>
        <p:guide pos="4944"/>
        <p:guide pos="5544"/>
        <p:guide pos="6072"/>
        <p:guide orient="horz" pos="2448"/>
        <p:guide pos="5256"/>
        <p:guide pos="726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25" d="100"/>
          <a:sy n="25" d="100"/>
        </p:scale>
        <p:origin x="348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8/10/relationships/authors" Target="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2426ABF-A8C0-D94B-8DA4-89B3D95177F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73E1C36-C21F-0B70-27E7-5B59DAE2756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7769225" y="0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970FB6-164E-0840-A35B-09E9F3D45F76}" type="datetimeyyyy">
              <a:rPr lang="en-US" smtClean="0"/>
              <a:t>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942066-244B-8673-5E9A-26E4265AD0B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23161625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30EE97-1F54-6631-A4BB-FD938296488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7769225" y="23161625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0BD0AB-C59E-4A46-83D3-F07787446BA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3783596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0866786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1pPr>
    <a:lvl2pPr marL="228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2pPr>
    <a:lvl3pPr marL="457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3pPr>
    <a:lvl4pPr marL="685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4pPr>
    <a:lvl5pPr marL="9144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5pPr>
    <a:lvl6pPr marL="11430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6pPr>
    <a:lvl7pPr marL="1371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7pPr>
    <a:lvl8pPr marL="1600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8pPr>
    <a:lvl9pPr marL="1828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76548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77361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13074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Image 0">
            <a:extLst>
              <a:ext uri="{FF2B5EF4-FFF2-40B4-BE49-F238E27FC236}">
                <a16:creationId xmlns:a16="http://schemas.microsoft.com/office/drawing/2014/main" id="{BA5D5A72-CB6F-F8DE-E2C9-90459C8C3D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5295900" cy="6877050"/>
          </a:xfrm>
          <a:custGeom>
            <a:avLst/>
            <a:gdLst>
              <a:gd name="connsiteX0" fmla="*/ 0 w 5295900"/>
              <a:gd name="connsiteY0" fmla="*/ 0 h 6877050"/>
              <a:gd name="connsiteX1" fmla="*/ 5295900 w 5295900"/>
              <a:gd name="connsiteY1" fmla="*/ 0 h 6877050"/>
              <a:gd name="connsiteX2" fmla="*/ 5295900 w 5295900"/>
              <a:gd name="connsiteY2" fmla="*/ 6877050 h 6877050"/>
              <a:gd name="connsiteX3" fmla="*/ 0 w 5295900"/>
              <a:gd name="connsiteY3" fmla="*/ 6877050 h 687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95900" h="6877050">
                <a:moveTo>
                  <a:pt x="0" y="0"/>
                </a:moveTo>
                <a:lnTo>
                  <a:pt x="5295900" y="0"/>
                </a:lnTo>
                <a:lnTo>
                  <a:pt x="5295900" y="6877050"/>
                </a:lnTo>
                <a:lnTo>
                  <a:pt x="0" y="6877050"/>
                </a:lnTo>
                <a:close/>
              </a:path>
            </a:pathLst>
          </a:custGeom>
          <a:solidFill>
            <a:schemeClr val="accent3"/>
          </a:solidFill>
          <a:ln w="4763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66FD7FF-2869-7902-36B2-2B229AB9AB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500188" y="1173106"/>
            <a:ext cx="9191625" cy="5704772"/>
          </a:xfrm>
          <a:custGeom>
            <a:avLst/>
            <a:gdLst>
              <a:gd name="connsiteX0" fmla="*/ 4595813 w 9191625"/>
              <a:gd name="connsiteY0" fmla="*/ 0 h 5704772"/>
              <a:gd name="connsiteX1" fmla="*/ 9191625 w 9191625"/>
              <a:gd name="connsiteY1" fmla="*/ 4592108 h 5704772"/>
              <a:gd name="connsiteX2" fmla="*/ 9191625 w 9191625"/>
              <a:gd name="connsiteY2" fmla="*/ 5704772 h 5704772"/>
              <a:gd name="connsiteX3" fmla="*/ 0 w 9191625"/>
              <a:gd name="connsiteY3" fmla="*/ 5704772 h 5704772"/>
              <a:gd name="connsiteX4" fmla="*/ 0 w 9191625"/>
              <a:gd name="connsiteY4" fmla="*/ 4592108 h 5704772"/>
              <a:gd name="connsiteX5" fmla="*/ 4595813 w 9191625"/>
              <a:gd name="connsiteY5" fmla="*/ 0 h 5704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91625" h="5704772">
                <a:moveTo>
                  <a:pt x="4595813" y="0"/>
                </a:moveTo>
                <a:cubicBezTo>
                  <a:pt x="7133987" y="0"/>
                  <a:pt x="9191625" y="2055957"/>
                  <a:pt x="9191625" y="4592108"/>
                </a:cubicBezTo>
                <a:lnTo>
                  <a:pt x="9191625" y="5704772"/>
                </a:lnTo>
                <a:lnTo>
                  <a:pt x="0" y="5704772"/>
                </a:lnTo>
                <a:lnTo>
                  <a:pt x="0" y="4592108"/>
                </a:lnTo>
                <a:cubicBezTo>
                  <a:pt x="0" y="2055957"/>
                  <a:pt x="2057614" y="0"/>
                  <a:pt x="4595813" y="0"/>
                </a:cubicBezTo>
                <a:close/>
              </a:path>
            </a:pathLst>
          </a:custGeom>
          <a:solidFill>
            <a:schemeClr val="accent6"/>
          </a:solidFill>
          <a:ln w="476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1457C88-4472-81CF-02AF-4421E0A308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94429" y="0"/>
            <a:ext cx="6803142" cy="5396474"/>
          </a:xfrm>
          <a:custGeom>
            <a:avLst/>
            <a:gdLst>
              <a:gd name="connsiteX0" fmla="*/ 0 w 6803142"/>
              <a:gd name="connsiteY0" fmla="*/ 0 h 5396474"/>
              <a:gd name="connsiteX1" fmla="*/ 6803142 w 6803142"/>
              <a:gd name="connsiteY1" fmla="*/ 0 h 5396474"/>
              <a:gd name="connsiteX2" fmla="*/ 6803142 w 6803142"/>
              <a:gd name="connsiteY2" fmla="*/ 1997094 h 5396474"/>
              <a:gd name="connsiteX3" fmla="*/ 3401576 w 6803142"/>
              <a:gd name="connsiteY3" fmla="*/ 5396474 h 5396474"/>
              <a:gd name="connsiteX4" fmla="*/ 0 w 6803142"/>
              <a:gd name="connsiteY4" fmla="*/ 1997094 h 5396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3142" h="5396474">
                <a:moveTo>
                  <a:pt x="0" y="0"/>
                </a:moveTo>
                <a:lnTo>
                  <a:pt x="6803142" y="0"/>
                </a:lnTo>
                <a:lnTo>
                  <a:pt x="6803142" y="1997094"/>
                </a:lnTo>
                <a:cubicBezTo>
                  <a:pt x="6803142" y="3874511"/>
                  <a:pt x="5280228" y="5396474"/>
                  <a:pt x="3401576" y="5396474"/>
                </a:cubicBezTo>
                <a:cubicBezTo>
                  <a:pt x="1522938" y="5396474"/>
                  <a:pt x="0" y="3874511"/>
                  <a:pt x="0" y="1997094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899790" y="810227"/>
            <a:ext cx="6392421" cy="3831221"/>
          </a:xfrm>
        </p:spPr>
        <p:txBody>
          <a:bodyPr tIns="0" bIns="0" anchor="ctr" anchorCtr="0">
            <a:noAutofit/>
          </a:bodyPr>
          <a:lstStyle>
            <a:lvl1pPr algn="ctr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6317998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>
            <a:extLst>
              <a:ext uri="{FF2B5EF4-FFF2-40B4-BE49-F238E27FC236}">
                <a16:creationId xmlns:a16="http://schemas.microsoft.com/office/drawing/2014/main" id="{D014917C-8694-B4A4-A211-0F31F00E2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1550562" cy="2545382"/>
          </a:xfrm>
          <a:custGeom>
            <a:avLst/>
            <a:gdLst>
              <a:gd name="connsiteX0" fmla="*/ 683117 w 1550562"/>
              <a:gd name="connsiteY0" fmla="*/ 0 h 2545382"/>
              <a:gd name="connsiteX1" fmla="*/ 1550562 w 1550562"/>
              <a:gd name="connsiteY1" fmla="*/ 0 h 2545382"/>
              <a:gd name="connsiteX2" fmla="*/ 1550562 w 1550562"/>
              <a:gd name="connsiteY2" fmla="*/ 7240 h 2545382"/>
              <a:gd name="connsiteX3" fmla="*/ 221868 w 1550562"/>
              <a:gd name="connsiteY3" fmla="*/ 2418735 h 2545382"/>
              <a:gd name="connsiteX4" fmla="*/ 0 w 1550562"/>
              <a:gd name="connsiteY4" fmla="*/ 2545382 h 2545382"/>
              <a:gd name="connsiteX5" fmla="*/ 0 w 1550562"/>
              <a:gd name="connsiteY5" fmla="*/ 1500516 h 2545382"/>
              <a:gd name="connsiteX6" fmla="*/ 102557 w 1550562"/>
              <a:gd name="connsiteY6" fmla="*/ 1405503 h 2545382"/>
              <a:gd name="connsiteX7" fmla="*/ 673022 w 1550562"/>
              <a:gd name="connsiteY7" fmla="*/ 200390 h 2545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50562" h="2545382">
                <a:moveTo>
                  <a:pt x="683117" y="0"/>
                </a:moveTo>
                <a:lnTo>
                  <a:pt x="1550562" y="0"/>
                </a:lnTo>
                <a:lnTo>
                  <a:pt x="1550562" y="7240"/>
                </a:lnTo>
                <a:cubicBezTo>
                  <a:pt x="1550562" y="1022523"/>
                  <a:pt x="1020469" y="1913556"/>
                  <a:pt x="221868" y="2418735"/>
                </a:cubicBezTo>
                <a:lnTo>
                  <a:pt x="0" y="2545382"/>
                </a:lnTo>
                <a:lnTo>
                  <a:pt x="0" y="1500516"/>
                </a:lnTo>
                <a:lnTo>
                  <a:pt x="102557" y="1405503"/>
                </a:lnTo>
                <a:cubicBezTo>
                  <a:pt x="416582" y="1089274"/>
                  <a:pt x="625660" y="668089"/>
                  <a:pt x="673022" y="20039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A7DB6972-BB75-254A-BA88-C0C3E6E93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1"/>
            <a:ext cx="682740" cy="1500050"/>
          </a:xfrm>
          <a:custGeom>
            <a:avLst/>
            <a:gdLst>
              <a:gd name="connsiteX0" fmla="*/ 0 w 682740"/>
              <a:gd name="connsiteY0" fmla="*/ 0 h 1500050"/>
              <a:gd name="connsiteX1" fmla="*/ 682740 w 682740"/>
              <a:gd name="connsiteY1" fmla="*/ 0 h 1500050"/>
              <a:gd name="connsiteX2" fmla="*/ 672647 w 682740"/>
              <a:gd name="connsiteY2" fmla="*/ 200357 h 1500050"/>
              <a:gd name="connsiteX3" fmla="*/ 102290 w 682740"/>
              <a:gd name="connsiteY3" fmla="*/ 1405281 h 1500050"/>
              <a:gd name="connsiteX4" fmla="*/ 0 w 682740"/>
              <a:gd name="connsiteY4" fmla="*/ 1500050 h 15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2740" h="1500050">
                <a:moveTo>
                  <a:pt x="0" y="0"/>
                </a:moveTo>
                <a:lnTo>
                  <a:pt x="682740" y="0"/>
                </a:lnTo>
                <a:lnTo>
                  <a:pt x="672647" y="200357"/>
                </a:lnTo>
                <a:cubicBezTo>
                  <a:pt x="625294" y="667983"/>
                  <a:pt x="416256" y="1089101"/>
                  <a:pt x="102290" y="1405281"/>
                </a:cubicBezTo>
                <a:lnTo>
                  <a:pt x="0" y="150005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Image 2">
            <a:extLst>
              <a:ext uri="{FF2B5EF4-FFF2-40B4-BE49-F238E27FC236}">
                <a16:creationId xmlns:a16="http://schemas.microsoft.com/office/drawing/2014/main" id="{790E862E-398F-571C-EC2C-3D17164DE0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70445" y="314191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C975BF2-D657-C309-269D-B8D0062631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50563" y="1089213"/>
            <a:ext cx="9879437" cy="980844"/>
          </a:xfrm>
        </p:spPr>
        <p:txBody>
          <a:bodyPr tIns="0" bIns="0"/>
          <a:lstStyle>
            <a:lvl1pPr algn="l">
              <a:lnSpc>
                <a:spcPct val="100000"/>
              </a:lnSpc>
              <a:defRPr sz="360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Text Placeholder 54">
            <a:extLst>
              <a:ext uri="{FF2B5EF4-FFF2-40B4-BE49-F238E27FC236}">
                <a16:creationId xmlns:a16="http://schemas.microsoft.com/office/drawing/2014/main" id="{A0AEB4DF-13C8-8171-2BDB-FD1AD542E7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50564" y="2331958"/>
            <a:ext cx="2975217" cy="3704266"/>
          </a:xfrm>
        </p:spPr>
        <p:txBody>
          <a:bodyPr lIns="91440" tIns="0" rIns="91440" bIns="0" anchor="t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/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2134EBA-AF32-9F8A-370F-0D3E842F0397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087154" y="2331791"/>
            <a:ext cx="6345893" cy="3721817"/>
          </a:xfrm>
        </p:spPr>
        <p:txBody>
          <a:bodyPr lIns="91440" rIns="91440"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Slide Number Placeholder 2">
            <a:extLst>
              <a:ext uri="{FF2B5EF4-FFF2-40B4-BE49-F238E27FC236}">
                <a16:creationId xmlns:a16="http://schemas.microsoft.com/office/drawing/2014/main" id="{AE99A73D-155B-A133-9671-506F54A0559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39588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raphic 28">
            <a:extLst>
              <a:ext uri="{FF2B5EF4-FFF2-40B4-BE49-F238E27FC236}">
                <a16:creationId xmlns:a16="http://schemas.microsoft.com/office/drawing/2014/main" id="{D5595DD5-43B0-252F-8BC6-6B74340C5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7193"/>
          <a:stretch/>
        </p:blipFill>
        <p:spPr>
          <a:xfrm>
            <a:off x="1" y="-1"/>
            <a:ext cx="443344" cy="6856025"/>
          </a:xfrm>
          <a:custGeom>
            <a:avLst/>
            <a:gdLst>
              <a:gd name="connsiteX0" fmla="*/ 0 w 1734410"/>
              <a:gd name="connsiteY0" fmla="*/ 0 h 4795637"/>
              <a:gd name="connsiteX1" fmla="*/ 1734410 w 1734410"/>
              <a:gd name="connsiteY1" fmla="*/ 0 h 4795637"/>
              <a:gd name="connsiteX2" fmla="*/ 1734410 w 1734410"/>
              <a:gd name="connsiteY2" fmla="*/ 4795637 h 4795637"/>
              <a:gd name="connsiteX3" fmla="*/ 0 w 1734410"/>
              <a:gd name="connsiteY3" fmla="*/ 4795637 h 4795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34410" h="4795637">
                <a:moveTo>
                  <a:pt x="0" y="0"/>
                </a:moveTo>
                <a:lnTo>
                  <a:pt x="1734410" y="0"/>
                </a:lnTo>
                <a:lnTo>
                  <a:pt x="1734410" y="4795637"/>
                </a:lnTo>
                <a:lnTo>
                  <a:pt x="0" y="4795637"/>
                </a:lnTo>
                <a:close/>
              </a:path>
            </a:pathLst>
          </a:cu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550564" y="1057274"/>
            <a:ext cx="9875463" cy="999746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 b="1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9" name="Freeform 48">
            <a:extLst>
              <a:ext uri="{FF2B5EF4-FFF2-40B4-BE49-F238E27FC236}">
                <a16:creationId xmlns:a16="http://schemas.microsoft.com/office/drawing/2014/main" id="{BC3A3767-6C5E-8188-0A49-955BBACE37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-3" y="4420134"/>
            <a:ext cx="1293237" cy="2437866"/>
          </a:xfrm>
          <a:custGeom>
            <a:avLst/>
            <a:gdLst>
              <a:gd name="connsiteX0" fmla="*/ 1293237 w 1293237"/>
              <a:gd name="connsiteY0" fmla="*/ 2437866 h 2437866"/>
              <a:gd name="connsiteX1" fmla="*/ 1292465 w 1293237"/>
              <a:gd name="connsiteY1" fmla="*/ 2437373 h 2437866"/>
              <a:gd name="connsiteX2" fmla="*/ 0 w 1293237"/>
              <a:gd name="connsiteY2" fmla="*/ 0 h 2437866"/>
              <a:gd name="connsiteX3" fmla="*/ 1293237 w 1293237"/>
              <a:gd name="connsiteY3" fmla="*/ 0 h 2437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93237" h="2437866">
                <a:moveTo>
                  <a:pt x="1293237" y="2437866"/>
                </a:moveTo>
                <a:lnTo>
                  <a:pt x="1292465" y="2437373"/>
                </a:lnTo>
                <a:cubicBezTo>
                  <a:pt x="511725" y="1903845"/>
                  <a:pt x="0" y="1011184"/>
                  <a:pt x="0" y="0"/>
                </a:cubicBezTo>
                <a:lnTo>
                  <a:pt x="1293237" y="0"/>
                </a:lnTo>
                <a:close/>
              </a:path>
            </a:pathLst>
          </a:custGeom>
          <a:solidFill>
            <a:schemeClr val="accent1"/>
          </a:solidFill>
          <a:ln w="4763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E4BD7F71-D12B-4F27-1505-FF681CF55F73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550564" y="2303028"/>
            <a:ext cx="5829147" cy="3961593"/>
          </a:xfrm>
        </p:spPr>
        <p:txBody>
          <a:bodyPr lIns="91440" tIns="0" rIns="91440" bIns="0">
            <a:normAutofit/>
          </a:bodyPr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FB87C65D-4EF3-18C8-18A8-477F87A37E51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7940842" y="2303028"/>
            <a:ext cx="3485184" cy="3961593"/>
          </a:xfrm>
        </p:spPr>
        <p:txBody>
          <a:bodyPr lIns="91440" tIns="0" rIns="91440" bIns="0">
            <a:normAutofit/>
          </a:bodyPr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7" name="Slide Number Placeholder 2">
            <a:extLst>
              <a:ext uri="{FF2B5EF4-FFF2-40B4-BE49-F238E27FC236}">
                <a16:creationId xmlns:a16="http://schemas.microsoft.com/office/drawing/2014/main" id="{AEFFA34C-885D-E995-D8F9-B4ACFBF3110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3" name="Graphic 42">
            <a:extLst>
              <a:ext uri="{FF2B5EF4-FFF2-40B4-BE49-F238E27FC236}">
                <a16:creationId xmlns:a16="http://schemas.microsoft.com/office/drawing/2014/main" id="{C6639AD7-128F-B39D-B45F-0F22A2C6D6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7193"/>
          <a:stretch/>
        </p:blipFill>
        <p:spPr>
          <a:xfrm rot="5400000">
            <a:off x="6072641" y="-5676015"/>
            <a:ext cx="443344" cy="11795374"/>
          </a:xfrm>
          <a:custGeom>
            <a:avLst/>
            <a:gdLst>
              <a:gd name="connsiteX0" fmla="*/ 0 w 1734410"/>
              <a:gd name="connsiteY0" fmla="*/ 0 h 4795637"/>
              <a:gd name="connsiteX1" fmla="*/ 1734410 w 1734410"/>
              <a:gd name="connsiteY1" fmla="*/ 0 h 4795637"/>
              <a:gd name="connsiteX2" fmla="*/ 1734410 w 1734410"/>
              <a:gd name="connsiteY2" fmla="*/ 4795637 h 4795637"/>
              <a:gd name="connsiteX3" fmla="*/ 0 w 1734410"/>
              <a:gd name="connsiteY3" fmla="*/ 4795637 h 4795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34410" h="4795637">
                <a:moveTo>
                  <a:pt x="0" y="0"/>
                </a:moveTo>
                <a:lnTo>
                  <a:pt x="1734410" y="0"/>
                </a:lnTo>
                <a:lnTo>
                  <a:pt x="1734410" y="4795637"/>
                </a:lnTo>
                <a:lnTo>
                  <a:pt x="0" y="4795637"/>
                </a:lnTo>
                <a:close/>
              </a:path>
            </a:pathLst>
          </a:cu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id="{48479A23-C29C-C711-510C-05B69B8822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1443" r="10857"/>
          <a:stretch/>
        </p:blipFill>
        <p:spPr>
          <a:xfrm rot="16200000">
            <a:off x="-6447" y="6444"/>
            <a:ext cx="1961253" cy="1948364"/>
          </a:xfrm>
          <a:custGeom>
            <a:avLst/>
            <a:gdLst>
              <a:gd name="connsiteX0" fmla="*/ 1961253 w 1961253"/>
              <a:gd name="connsiteY0" fmla="*/ 0 h 1948364"/>
              <a:gd name="connsiteX1" fmla="*/ 1961253 w 1961253"/>
              <a:gd name="connsiteY1" fmla="*/ 1948364 h 1948364"/>
              <a:gd name="connsiteX2" fmla="*/ 0 w 1961253"/>
              <a:gd name="connsiteY2" fmla="*/ 1948364 h 1948364"/>
              <a:gd name="connsiteX3" fmla="*/ 0 w 1961253"/>
              <a:gd name="connsiteY3" fmla="*/ 0 h 1948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1253" h="1948364">
                <a:moveTo>
                  <a:pt x="1961253" y="0"/>
                </a:moveTo>
                <a:lnTo>
                  <a:pt x="1961253" y="1948364"/>
                </a:lnTo>
                <a:lnTo>
                  <a:pt x="0" y="1948364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7" name="Image 2">
            <a:extLst>
              <a:ext uri="{FF2B5EF4-FFF2-40B4-BE49-F238E27FC236}">
                <a16:creationId xmlns:a16="http://schemas.microsoft.com/office/drawing/2014/main" id="{F3DC42FA-4B8F-2EFC-CAB4-1CCAB93BEB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96626" y="4929577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66507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376CF4B8-1811-BD21-43A7-560AC4724F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0"/>
            <a:ext cx="12216063" cy="346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B7B4F0-D3BC-63DF-6429-F771BE5A3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420493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5C6DDD-D2BB-0153-0F53-9F7C17BDFD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1057274"/>
            <a:ext cx="10511627" cy="1012785"/>
          </a:xfrm>
        </p:spPr>
        <p:txBody>
          <a:bodyPr tIns="0" bIns="0"/>
          <a:lstStyle>
            <a:lvl1pPr algn="ctr">
              <a:lnSpc>
                <a:spcPct val="100000"/>
              </a:lnSpc>
              <a:defRPr sz="360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4D6DED8E-165F-59D7-F01C-4EF0446E5FC0}"/>
              </a:ext>
            </a:extLst>
          </p:cNvPr>
          <p:cNvSpPr>
            <a:spLocks noGrp="1"/>
          </p:cNvSpPr>
          <p:nvPr userDrawn="1">
            <p:ph sz="quarter" idx="4" hasCustomPrompt="1"/>
          </p:nvPr>
        </p:nvSpPr>
        <p:spPr>
          <a:xfrm>
            <a:off x="914400" y="2316067"/>
            <a:ext cx="10511627" cy="3948557"/>
          </a:xfrm>
        </p:spPr>
        <p:txBody>
          <a:bodyPr lIns="91440" tIns="91440" rIns="91440" bIns="91440">
            <a:normAutofit/>
          </a:bodyPr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2933FDAB-13EE-5F9F-5DFC-A5A60BC6362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5081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EF1F750-031C-BDB7-BD7B-9CBE17406F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948738" cy="6858000"/>
          </a:xfrm>
          <a:custGeom>
            <a:avLst/>
            <a:gdLst>
              <a:gd name="connsiteX0" fmla="*/ 0 w 8948738"/>
              <a:gd name="connsiteY0" fmla="*/ 0 h 6858000"/>
              <a:gd name="connsiteX1" fmla="*/ 5932941 w 8948738"/>
              <a:gd name="connsiteY1" fmla="*/ 0 h 6858000"/>
              <a:gd name="connsiteX2" fmla="*/ 6047310 w 8948738"/>
              <a:gd name="connsiteY2" fmla="*/ 14613 h 6858000"/>
              <a:gd name="connsiteX3" fmla="*/ 8948738 w 8948738"/>
              <a:gd name="connsiteY3" fmla="*/ 3416480 h 6858000"/>
              <a:gd name="connsiteX4" fmla="*/ 5702202 w 8948738"/>
              <a:gd name="connsiteY4" fmla="*/ 6853523 h 6858000"/>
              <a:gd name="connsiteX5" fmla="*/ 5526113 w 8948738"/>
              <a:gd name="connsiteY5" fmla="*/ 6858000 h 6858000"/>
              <a:gd name="connsiteX6" fmla="*/ 0 w 8948738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948738" h="6858000">
                <a:moveTo>
                  <a:pt x="0" y="0"/>
                </a:moveTo>
                <a:lnTo>
                  <a:pt x="5932941" y="0"/>
                </a:lnTo>
                <a:lnTo>
                  <a:pt x="6047310" y="14613"/>
                </a:lnTo>
                <a:cubicBezTo>
                  <a:pt x="7690210" y="267026"/>
                  <a:pt x="8948738" y="1693971"/>
                  <a:pt x="8948738" y="3416480"/>
                </a:cubicBezTo>
                <a:cubicBezTo>
                  <a:pt x="8948738" y="5257788"/>
                  <a:pt x="7510634" y="6761349"/>
                  <a:pt x="5702202" y="6853523"/>
                </a:cubicBezTo>
                <a:lnTo>
                  <a:pt x="552611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 w="476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FEB515B5-2D9F-58E1-6E3C-CCBF105D89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527501" y="0"/>
            <a:ext cx="4671276" cy="6857999"/>
          </a:xfrm>
          <a:custGeom>
            <a:avLst/>
            <a:gdLst>
              <a:gd name="connsiteX0" fmla="*/ 3416476 w 4653374"/>
              <a:gd name="connsiteY0" fmla="*/ 0 h 6831717"/>
              <a:gd name="connsiteX1" fmla="*/ 4653374 w 4653374"/>
              <a:gd name="connsiteY1" fmla="*/ 0 h 6831717"/>
              <a:gd name="connsiteX2" fmla="*/ 4653374 w 4653374"/>
              <a:gd name="connsiteY2" fmla="*/ 6831717 h 6831717"/>
              <a:gd name="connsiteX3" fmla="*/ 3416476 w 4653374"/>
              <a:gd name="connsiteY3" fmla="*/ 6831717 h 6831717"/>
              <a:gd name="connsiteX4" fmla="*/ 0 w 4653374"/>
              <a:gd name="connsiteY4" fmla="*/ 3415863 h 6831717"/>
              <a:gd name="connsiteX5" fmla="*/ 3416476 w 4653374"/>
              <a:gd name="connsiteY5" fmla="*/ 0 h 683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53374" h="6831717">
                <a:moveTo>
                  <a:pt x="3416476" y="0"/>
                </a:moveTo>
                <a:lnTo>
                  <a:pt x="4653374" y="0"/>
                </a:lnTo>
                <a:lnTo>
                  <a:pt x="4653374" y="6831717"/>
                </a:lnTo>
                <a:lnTo>
                  <a:pt x="3416476" y="6831717"/>
                </a:lnTo>
                <a:cubicBezTo>
                  <a:pt x="1529612" y="6831717"/>
                  <a:pt x="0" y="5302406"/>
                  <a:pt x="0" y="3415863"/>
                </a:cubicBezTo>
                <a:cubicBezTo>
                  <a:pt x="0" y="1529335"/>
                  <a:pt x="1529607" y="0"/>
                  <a:pt x="3416476" y="0"/>
                </a:cubicBezTo>
                <a:close/>
              </a:path>
            </a:pathLst>
          </a:custGeom>
          <a:solidFill>
            <a:schemeClr val="accent1"/>
          </a:solidFill>
          <a:ln w="477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9" name="Image 2">
            <a:extLst>
              <a:ext uri="{FF2B5EF4-FFF2-40B4-BE49-F238E27FC236}">
                <a16:creationId xmlns:a16="http://schemas.microsoft.com/office/drawing/2014/main" id="{5CCFEDF9-5B69-87BA-8A33-35033DA401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766586" y="0"/>
            <a:ext cx="3432191" cy="343219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1" y="849782"/>
            <a:ext cx="5715000" cy="2727709"/>
          </a:xfrm>
        </p:spPr>
        <p:txBody>
          <a:bodyPr tIns="0" bIns="0" anchor="b" anchorCtr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86F10CB4-CF79-A942-DA9C-04CBB7C89DC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14401" y="3813606"/>
            <a:ext cx="5715000" cy="2234642"/>
          </a:xfrm>
        </p:spPr>
        <p:txBody>
          <a:bodyPr lIns="91440" tIns="0" rIns="91440" bIns="0" anchor="t" anchorCtr="0">
            <a:normAutofit/>
          </a:bodyPr>
          <a:lstStyle>
            <a:lvl1pPr marL="0" indent="0" algn="l">
              <a:spcBef>
                <a:spcPts val="576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3728988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C6B5F91-ABF5-D0B6-E43F-40CEDC3A6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52D64F1-27B6-A1E5-4F44-A6029FAB30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ctr" anchorCtr="0"/>
          <a:lstStyle/>
          <a:p>
            <a:r>
              <a:rPr lang="en-US" dirty="0"/>
              <a:t>Click to add title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8684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626DE4B-D4E5-B36A-89FA-7C0E87AFC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5243571-BE64-3777-F992-88FC43A605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11828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DFAE2CB-0EAD-E788-FCB7-FB12F6939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58952" y="758952"/>
            <a:ext cx="3932237" cy="1524662"/>
          </a:xfrm>
        </p:spPr>
        <p:txBody>
          <a:bodyPr anchor="b"/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58952" y="2286000"/>
            <a:ext cx="3932237" cy="356708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183187" y="741459"/>
            <a:ext cx="6242839" cy="511959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450055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AA6B609-D718-DB49-892F-7E49376CC9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60938" y="755372"/>
            <a:ext cx="3931920" cy="1527048"/>
          </a:xfrm>
        </p:spPr>
        <p:txBody>
          <a:bodyPr anchor="b"/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60938" y="2286001"/>
            <a:ext cx="393192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5262700" y="987425"/>
            <a:ext cx="6172200" cy="4873625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2346700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5923D9E-9381-3D11-B31A-1BF5C97F35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452303" y="3405019"/>
            <a:ext cx="5739697" cy="3467971"/>
            <a:chOff x="5009037" y="2525712"/>
            <a:chExt cx="7170193" cy="4332288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89E777D0-3240-08CE-6B6C-B33B910B84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9037" y="25257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EFEA81A2-6893-518C-6AF3-37C987789C8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89536" y="2525712"/>
              <a:ext cx="3589694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F297964-0B81-31DC-6D6D-1414832238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 flipV="1">
            <a:off x="6465610" y="0"/>
            <a:ext cx="5739697" cy="3467971"/>
            <a:chOff x="5183405" y="2678112"/>
            <a:chExt cx="7170193" cy="4332288"/>
          </a:xfrm>
        </p:grpSpPr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CE4FDB43-7466-4B74-330E-836DA9504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3405" y="26781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2EA39DB9-F1B4-F4E9-CF4D-717B0CD747DA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3903" y="2678112"/>
              <a:ext cx="3589695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4" name="Image 2">
            <a:extLst>
              <a:ext uri="{FF2B5EF4-FFF2-40B4-BE49-F238E27FC236}">
                <a16:creationId xmlns:a16="http://schemas.microsoft.com/office/drawing/2014/main" id="{EFFAEAD9-58A9-096B-C6D0-58F7AD08EB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642518" y="4577658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1CFBBA-B680-A6A7-3C4B-5FEAC42532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1057274"/>
            <a:ext cx="6583680" cy="1531357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2386C43-DD10-E892-08AD-D6F4AE9617D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14400" y="2834640"/>
            <a:ext cx="6583680" cy="3207344"/>
          </a:xfrm>
        </p:spPr>
        <p:txBody>
          <a:bodyPr lIns="91440" tIns="0" rIns="91440" bIns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50000"/>
              </a:lnSpc>
              <a:spcBef>
                <a:spcPts val="0"/>
              </a:spcBef>
              <a:defRPr sz="2000"/>
            </a:lvl2pPr>
            <a:lvl3pPr marL="685800">
              <a:lnSpc>
                <a:spcPct val="150000"/>
              </a:lnSpc>
              <a:spcBef>
                <a:spcPts val="0"/>
              </a:spcBef>
              <a:defRPr sz="18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114D1E-7749-DD58-8782-318E4F679D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39645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537D12D-0FCA-3396-988D-452D3D526E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3390900"/>
            <a:ext cx="12216063" cy="346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1710CE8-8A83-C0D3-623E-AFCC6C6A29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332509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AA66C80-37C3-6D28-7564-733A30B2CD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>
            <a:off x="9353550" y="0"/>
            <a:ext cx="2838450" cy="2857958"/>
            <a:chOff x="0" y="0"/>
            <a:chExt cx="2838450" cy="2857958"/>
          </a:xfrm>
        </p:grpSpPr>
        <p:sp>
          <p:nvSpPr>
            <p:cNvPr id="12" name="Freeform: Shape 28">
              <a:extLst>
                <a:ext uri="{FF2B5EF4-FFF2-40B4-BE49-F238E27FC236}">
                  <a16:creationId xmlns:a16="http://schemas.microsoft.com/office/drawing/2014/main" id="{D9DB7C23-E0CF-A75F-BFFD-4E7679AF4A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0"/>
              <a:ext cx="2838450" cy="2857958"/>
            </a:xfrm>
            <a:custGeom>
              <a:avLst/>
              <a:gdLst>
                <a:gd name="connsiteX0" fmla="*/ 1971005 w 2838450"/>
                <a:gd name="connsiteY0" fmla="*/ 0 h 2857958"/>
                <a:gd name="connsiteX1" fmla="*/ 2838450 w 2838450"/>
                <a:gd name="connsiteY1" fmla="*/ 0 h 2857958"/>
                <a:gd name="connsiteX2" fmla="*/ 2838450 w 2838450"/>
                <a:gd name="connsiteY2" fmla="*/ 7240 h 2857958"/>
                <a:gd name="connsiteX3" fmla="*/ 278890 w 2838450"/>
                <a:gd name="connsiteY3" fmla="*/ 2843883 h 2857958"/>
                <a:gd name="connsiteX4" fmla="*/ 0 w 2838450"/>
                <a:gd name="connsiteY4" fmla="*/ 2857958 h 2857958"/>
                <a:gd name="connsiteX5" fmla="*/ 0 w 2838450"/>
                <a:gd name="connsiteY5" fmla="*/ 1990580 h 2857958"/>
                <a:gd name="connsiteX6" fmla="*/ 190293 w 2838450"/>
                <a:gd name="connsiteY6" fmla="*/ 1980883 h 2857958"/>
                <a:gd name="connsiteX7" fmla="*/ 1960910 w 2838450"/>
                <a:gd name="connsiteY7" fmla="*/ 200390 h 285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38450" h="2857958">
                  <a:moveTo>
                    <a:pt x="1971005" y="0"/>
                  </a:moveTo>
                  <a:lnTo>
                    <a:pt x="2838450" y="0"/>
                  </a:lnTo>
                  <a:lnTo>
                    <a:pt x="2838450" y="7240"/>
                  </a:lnTo>
                  <a:cubicBezTo>
                    <a:pt x="2838450" y="1484015"/>
                    <a:pt x="1716931" y="2697914"/>
                    <a:pt x="278890" y="2843883"/>
                  </a:cubicBezTo>
                  <a:lnTo>
                    <a:pt x="0" y="2857958"/>
                  </a:lnTo>
                  <a:lnTo>
                    <a:pt x="0" y="1990580"/>
                  </a:lnTo>
                  <a:lnTo>
                    <a:pt x="190293" y="1980883"/>
                  </a:lnTo>
                  <a:cubicBezTo>
                    <a:pt x="1124600" y="1885128"/>
                    <a:pt x="1866185" y="1135788"/>
                    <a:pt x="1960910" y="20039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/>
            </a:p>
          </p:txBody>
        </p:sp>
        <p:sp>
          <p:nvSpPr>
            <p:cNvPr id="15" name="Freeform: Shape 15">
              <a:extLst>
                <a:ext uri="{FF2B5EF4-FFF2-40B4-BE49-F238E27FC236}">
                  <a16:creationId xmlns:a16="http://schemas.microsoft.com/office/drawing/2014/main" id="{4D62A0CC-A0CE-403A-A167-27225B2C60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" y="1"/>
              <a:ext cx="1003449" cy="1013015"/>
            </a:xfrm>
            <a:custGeom>
              <a:avLst/>
              <a:gdLst>
                <a:gd name="connsiteX0" fmla="*/ 0 w 1003449"/>
                <a:gd name="connsiteY0" fmla="*/ 0 h 1013015"/>
                <a:gd name="connsiteX1" fmla="*/ 1003449 w 1003449"/>
                <a:gd name="connsiteY1" fmla="*/ 0 h 1013015"/>
                <a:gd name="connsiteX2" fmla="*/ 998306 w 1003449"/>
                <a:gd name="connsiteY2" fmla="*/ 100639 h 1013015"/>
                <a:gd name="connsiteX3" fmla="*/ 90663 w 1003449"/>
                <a:gd name="connsiteY3" fmla="*/ 1008380 h 1013015"/>
                <a:gd name="connsiteX4" fmla="*/ 0 w 1003449"/>
                <a:gd name="connsiteY4" fmla="*/ 1013015 h 1013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3449" h="1013015">
                  <a:moveTo>
                    <a:pt x="0" y="0"/>
                  </a:moveTo>
                  <a:lnTo>
                    <a:pt x="1003449" y="0"/>
                  </a:lnTo>
                  <a:lnTo>
                    <a:pt x="998306" y="100639"/>
                  </a:lnTo>
                  <a:cubicBezTo>
                    <a:pt x="949402" y="576784"/>
                    <a:pt x="566756" y="959471"/>
                    <a:pt x="90663" y="1008380"/>
                  </a:cubicBezTo>
                  <a:lnTo>
                    <a:pt x="0" y="10130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Image 2">
              <a:extLst>
                <a:ext uri="{FF2B5EF4-FFF2-40B4-BE49-F238E27FC236}">
                  <a16:creationId xmlns:a16="http://schemas.microsoft.com/office/drawing/2014/main" id="{F8AD83DA-A293-6D56-F606-7C98C403A3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458332" y="590133"/>
              <a:ext cx="775021" cy="775021"/>
            </a:xfrm>
            <a:custGeom>
              <a:avLst/>
              <a:gdLst>
                <a:gd name="connsiteX0" fmla="*/ 387511 w 775021"/>
                <a:gd name="connsiteY0" fmla="*/ 775021 h 775021"/>
                <a:gd name="connsiteX1" fmla="*/ 775021 w 775021"/>
                <a:gd name="connsiteY1" fmla="*/ 387511 h 775021"/>
                <a:gd name="connsiteX2" fmla="*/ 387511 w 775021"/>
                <a:gd name="connsiteY2" fmla="*/ 0 h 775021"/>
                <a:gd name="connsiteX3" fmla="*/ 0 w 775021"/>
                <a:gd name="connsiteY3" fmla="*/ 387511 h 775021"/>
                <a:gd name="connsiteX4" fmla="*/ 387511 w 775021"/>
                <a:gd name="connsiteY4" fmla="*/ 775021 h 77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5021" h="775021">
                  <a:moveTo>
                    <a:pt x="387511" y="775021"/>
                  </a:moveTo>
                  <a:cubicBezTo>
                    <a:pt x="601527" y="775021"/>
                    <a:pt x="775021" y="601527"/>
                    <a:pt x="775021" y="387511"/>
                  </a:cubicBezTo>
                  <a:cubicBezTo>
                    <a:pt x="775021" y="173494"/>
                    <a:pt x="601527" y="0"/>
                    <a:pt x="387511" y="0"/>
                  </a:cubicBezTo>
                  <a:cubicBezTo>
                    <a:pt x="173494" y="0"/>
                    <a:pt x="0" y="173494"/>
                    <a:pt x="0" y="387511"/>
                  </a:cubicBezTo>
                  <a:cubicBezTo>
                    <a:pt x="0" y="601527"/>
                    <a:pt x="173494" y="775021"/>
                    <a:pt x="387511" y="775021"/>
                  </a:cubicBezTo>
                  <a:close/>
                </a:path>
              </a:pathLst>
            </a:custGeom>
            <a:solidFill>
              <a:schemeClr val="accent6"/>
            </a:solidFill>
            <a:ln w="38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5702441" y="1061623"/>
            <a:ext cx="5723586" cy="4739104"/>
          </a:xfrm>
        </p:spPr>
        <p:txBody>
          <a:bodyPr tIns="0" bIns="0" anchor="ctr">
            <a:noAutofit/>
          </a:bodyPr>
          <a:lstStyle>
            <a:lvl1pPr algn="l">
              <a:lnSpc>
                <a:spcPct val="100000"/>
              </a:lnSpc>
              <a:defRPr sz="3600" b="1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979AC40-7C15-9431-5B1A-415655A7FC0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43345" y="0"/>
            <a:ext cx="4344695" cy="6359525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331891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86F8B46B-EF6E-BC12-09E2-0F3B779197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-400"/>
            <a:ext cx="12216063" cy="346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D7B4F11-E150-473B-98F5-6E6AC96468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420493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36" name="Freeform 35">
            <a:extLst>
              <a:ext uri="{FF2B5EF4-FFF2-40B4-BE49-F238E27FC236}">
                <a16:creationId xmlns:a16="http://schemas.microsoft.com/office/drawing/2014/main" id="{A8E2FA61-C047-21BB-AA50-F84AD76854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5760023" y="3764463"/>
            <a:ext cx="2812357" cy="3394143"/>
          </a:xfrm>
          <a:custGeom>
            <a:avLst/>
            <a:gdLst>
              <a:gd name="connsiteX0" fmla="*/ 0 w 2812357"/>
              <a:gd name="connsiteY0" fmla="*/ 0 h 3394143"/>
              <a:gd name="connsiteX1" fmla="*/ 2812357 w 2812357"/>
              <a:gd name="connsiteY1" fmla="*/ 3394143 h 3394143"/>
              <a:gd name="connsiteX2" fmla="*/ 0 w 2812357"/>
              <a:gd name="connsiteY2" fmla="*/ 3394143 h 3394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12357" h="3394143">
                <a:moveTo>
                  <a:pt x="0" y="0"/>
                </a:moveTo>
                <a:lnTo>
                  <a:pt x="2812357" y="3394143"/>
                </a:lnTo>
                <a:lnTo>
                  <a:pt x="0" y="3394143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Freeform 32">
            <a:extLst>
              <a:ext uri="{FF2B5EF4-FFF2-40B4-BE49-F238E27FC236}">
                <a16:creationId xmlns:a16="http://schemas.microsoft.com/office/drawing/2014/main" id="{1A2791BA-760E-9FA5-8743-D0B699FC98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463854"/>
            <a:ext cx="435241" cy="3394146"/>
          </a:xfrm>
          <a:custGeom>
            <a:avLst/>
            <a:gdLst>
              <a:gd name="connsiteX0" fmla="*/ 435241 w 435241"/>
              <a:gd name="connsiteY0" fmla="*/ 0 h 3394146"/>
              <a:gd name="connsiteX1" fmla="*/ 435241 w 435241"/>
              <a:gd name="connsiteY1" fmla="*/ 3394146 h 3394146"/>
              <a:gd name="connsiteX2" fmla="*/ 0 w 435241"/>
              <a:gd name="connsiteY2" fmla="*/ 3394146 h 3394146"/>
              <a:gd name="connsiteX3" fmla="*/ 0 w 435241"/>
              <a:gd name="connsiteY3" fmla="*/ 523525 h 3394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5241" h="3394146">
                <a:moveTo>
                  <a:pt x="435241" y="0"/>
                </a:moveTo>
                <a:lnTo>
                  <a:pt x="435241" y="3394146"/>
                </a:lnTo>
                <a:lnTo>
                  <a:pt x="0" y="3394146"/>
                </a:lnTo>
                <a:lnTo>
                  <a:pt x="0" y="52352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D6A03F2-8C7B-D33B-0E8F-24D4800D5C01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914400" y="1057275"/>
            <a:ext cx="5259554" cy="2495028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51465C6-2CDE-B5BF-F22E-CBDD44E86CFC}"/>
              </a:ext>
            </a:extLst>
          </p:cNvPr>
          <p:cNvSpPr>
            <a:spLocks noGrp="1"/>
          </p:cNvSpPr>
          <p:nvPr userDrawn="1">
            <p:ph idx="1" hasCustomPrompt="1"/>
          </p:nvPr>
        </p:nvSpPr>
        <p:spPr>
          <a:xfrm>
            <a:off x="914400" y="3808750"/>
            <a:ext cx="5259554" cy="2233233"/>
          </a:xfrm>
        </p:spPr>
        <p:txBody>
          <a:bodyPr lIns="91440" tIns="0" rIns="91440" b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00000"/>
              </a:lnSpc>
              <a:spcBef>
                <a:spcPts val="0"/>
              </a:spcBef>
              <a:defRPr sz="2400"/>
            </a:lvl2pPr>
            <a:lvl3pPr marL="685800">
              <a:lnSpc>
                <a:spcPct val="100000"/>
              </a:lnSpc>
              <a:spcBef>
                <a:spcPts val="0"/>
              </a:spcBef>
              <a:defRPr sz="2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2" name="Picture Placeholder 7">
            <a:extLst>
              <a:ext uri="{FF2B5EF4-FFF2-40B4-BE49-F238E27FC236}">
                <a16:creationId xmlns:a16="http://schemas.microsoft.com/office/drawing/2014/main" id="{55126063-BDEE-A1AB-FDAE-DD9B98CACDA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414194" y="410780"/>
            <a:ext cx="4344695" cy="6447220"/>
          </a:xfrm>
          <a:solidFill>
            <a:schemeClr val="accent3"/>
          </a:solidFill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6817894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mage 1">
            <a:extLst>
              <a:ext uri="{FF2B5EF4-FFF2-40B4-BE49-F238E27FC236}">
                <a16:creationId xmlns:a16="http://schemas.microsoft.com/office/drawing/2014/main" id="{2A3EC91E-4089-D366-06D3-3E66F93DFA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7117" y="0"/>
            <a:ext cx="2550985" cy="6858000"/>
          </a:xfrm>
          <a:custGeom>
            <a:avLst/>
            <a:gdLst>
              <a:gd name="connsiteX0" fmla="*/ 2550985 w 2550985"/>
              <a:gd name="connsiteY0" fmla="*/ 0 h 6858000"/>
              <a:gd name="connsiteX1" fmla="*/ 0 w 2550985"/>
              <a:gd name="connsiteY1" fmla="*/ 0 h 6858000"/>
              <a:gd name="connsiteX2" fmla="*/ 0 w 2550985"/>
              <a:gd name="connsiteY2" fmla="*/ 6858000 h 6858000"/>
              <a:gd name="connsiteX3" fmla="*/ 2550985 w 2550985"/>
              <a:gd name="connsiteY3" fmla="*/ 6858000 h 6858000"/>
              <a:gd name="connsiteX4" fmla="*/ 2550985 w 2550985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50985" h="6858000">
                <a:moveTo>
                  <a:pt x="2550985" y="0"/>
                </a:moveTo>
                <a:lnTo>
                  <a:pt x="0" y="0"/>
                </a:lnTo>
                <a:lnTo>
                  <a:pt x="0" y="6858000"/>
                </a:lnTo>
                <a:lnTo>
                  <a:pt x="2550985" y="6858000"/>
                </a:lnTo>
                <a:lnTo>
                  <a:pt x="2550985" y="0"/>
                </a:lnTo>
                <a:close/>
              </a:path>
            </a:pathLst>
          </a:custGeom>
          <a:solidFill>
            <a:schemeClr val="accent4"/>
          </a:solidFill>
          <a:ln w="7045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70F595E1-C910-3710-90E9-AF5FFCE058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9415" y="0"/>
            <a:ext cx="2548591" cy="2555628"/>
          </a:xfrm>
          <a:custGeom>
            <a:avLst/>
            <a:gdLst>
              <a:gd name="connsiteX0" fmla="*/ 138643 w 2548591"/>
              <a:gd name="connsiteY0" fmla="*/ 1 h 2555628"/>
              <a:gd name="connsiteX1" fmla="*/ 163874 w 2548591"/>
              <a:gd name="connsiteY1" fmla="*/ 1 h 2555628"/>
              <a:gd name="connsiteX2" fmla="*/ 2548463 w 2548591"/>
              <a:gd name="connsiteY2" fmla="*/ 2391168 h 2555628"/>
              <a:gd name="connsiteX3" fmla="*/ 2548463 w 2548591"/>
              <a:gd name="connsiteY3" fmla="*/ 2416472 h 2555628"/>
              <a:gd name="connsiteX4" fmla="*/ 2548590 w 2548591"/>
              <a:gd name="connsiteY4" fmla="*/ 2416600 h 2555628"/>
              <a:gd name="connsiteX5" fmla="*/ 138643 w 2548591"/>
              <a:gd name="connsiteY5" fmla="*/ 1 h 2555628"/>
              <a:gd name="connsiteX6" fmla="*/ 0 w 2548591"/>
              <a:gd name="connsiteY6" fmla="*/ 1 h 2555628"/>
              <a:gd name="connsiteX7" fmla="*/ 25231 w 2548591"/>
              <a:gd name="connsiteY7" fmla="*/ 1 h 2555628"/>
              <a:gd name="connsiteX8" fmla="*/ 2548591 w 2548591"/>
              <a:gd name="connsiteY8" fmla="*/ 2530324 h 2555628"/>
              <a:gd name="connsiteX9" fmla="*/ 2548591 w 2548591"/>
              <a:gd name="connsiteY9" fmla="*/ 2555628 h 2555628"/>
              <a:gd name="connsiteX10" fmla="*/ 0 w 2548591"/>
              <a:gd name="connsiteY10" fmla="*/ 1 h 2555628"/>
              <a:gd name="connsiteX11" fmla="*/ 277411 w 2548591"/>
              <a:gd name="connsiteY11" fmla="*/ 1 h 2555628"/>
              <a:gd name="connsiteX12" fmla="*/ 302642 w 2548591"/>
              <a:gd name="connsiteY12" fmla="*/ 1 h 2555628"/>
              <a:gd name="connsiteX13" fmla="*/ 2548582 w 2548591"/>
              <a:gd name="connsiteY13" fmla="*/ 2252147 h 2555628"/>
              <a:gd name="connsiteX14" fmla="*/ 2548582 w 2548591"/>
              <a:gd name="connsiteY14" fmla="*/ 2277444 h 2555628"/>
              <a:gd name="connsiteX15" fmla="*/ 277411 w 2548591"/>
              <a:gd name="connsiteY15" fmla="*/ 1 h 2555628"/>
              <a:gd name="connsiteX16" fmla="*/ 416054 w 2548591"/>
              <a:gd name="connsiteY16" fmla="*/ 1 h 2555628"/>
              <a:gd name="connsiteX17" fmla="*/ 441285 w 2548591"/>
              <a:gd name="connsiteY17" fmla="*/ 1 h 2555628"/>
              <a:gd name="connsiteX18" fmla="*/ 2548589 w 2548591"/>
              <a:gd name="connsiteY18" fmla="*/ 2113119 h 2555628"/>
              <a:gd name="connsiteX19" fmla="*/ 2548589 w 2548591"/>
              <a:gd name="connsiteY19" fmla="*/ 2138423 h 2555628"/>
              <a:gd name="connsiteX20" fmla="*/ 416054 w 2548591"/>
              <a:gd name="connsiteY20" fmla="*/ 1 h 2555628"/>
              <a:gd name="connsiteX21" fmla="*/ 554698 w 2548591"/>
              <a:gd name="connsiteY21" fmla="*/ 1 h 2555628"/>
              <a:gd name="connsiteX22" fmla="*/ 579930 w 2548591"/>
              <a:gd name="connsiteY22" fmla="*/ 1 h 2555628"/>
              <a:gd name="connsiteX23" fmla="*/ 2548462 w 2548591"/>
              <a:gd name="connsiteY23" fmla="*/ 1973963 h 2555628"/>
              <a:gd name="connsiteX24" fmla="*/ 2548462 w 2548591"/>
              <a:gd name="connsiteY24" fmla="*/ 1999267 h 2555628"/>
              <a:gd name="connsiteX25" fmla="*/ 2548589 w 2548591"/>
              <a:gd name="connsiteY25" fmla="*/ 1999394 h 2555628"/>
              <a:gd name="connsiteX26" fmla="*/ 554698 w 2548591"/>
              <a:gd name="connsiteY26" fmla="*/ 1 h 2555628"/>
              <a:gd name="connsiteX27" fmla="*/ 693468 w 2548591"/>
              <a:gd name="connsiteY27" fmla="*/ 0 h 2555628"/>
              <a:gd name="connsiteX28" fmla="*/ 718701 w 2548591"/>
              <a:gd name="connsiteY28" fmla="*/ 0 h 2555628"/>
              <a:gd name="connsiteX29" fmla="*/ 2548583 w 2548591"/>
              <a:gd name="connsiteY29" fmla="*/ 1834942 h 2555628"/>
              <a:gd name="connsiteX30" fmla="*/ 2548583 w 2548591"/>
              <a:gd name="connsiteY30" fmla="*/ 1860239 h 2555628"/>
              <a:gd name="connsiteX31" fmla="*/ 693468 w 2548591"/>
              <a:gd name="connsiteY31" fmla="*/ 0 h 2555628"/>
              <a:gd name="connsiteX32" fmla="*/ 832112 w 2548591"/>
              <a:gd name="connsiteY32" fmla="*/ 0 h 2555628"/>
              <a:gd name="connsiteX33" fmla="*/ 857340 w 2548591"/>
              <a:gd name="connsiteY33" fmla="*/ 0 h 2555628"/>
              <a:gd name="connsiteX34" fmla="*/ 2548582 w 2548591"/>
              <a:gd name="connsiteY34" fmla="*/ 1695913 h 2555628"/>
              <a:gd name="connsiteX35" fmla="*/ 2548582 w 2548591"/>
              <a:gd name="connsiteY35" fmla="*/ 1721210 h 2555628"/>
              <a:gd name="connsiteX36" fmla="*/ 832112 w 2548591"/>
              <a:gd name="connsiteY36" fmla="*/ 0 h 2555628"/>
              <a:gd name="connsiteX37" fmla="*/ 970758 w 2548591"/>
              <a:gd name="connsiteY37" fmla="*/ 0 h 2555628"/>
              <a:gd name="connsiteX38" fmla="*/ 995986 w 2548591"/>
              <a:gd name="connsiteY38" fmla="*/ 0 h 2555628"/>
              <a:gd name="connsiteX39" fmla="*/ 2548463 w 2548591"/>
              <a:gd name="connsiteY39" fmla="*/ 1556758 h 2555628"/>
              <a:gd name="connsiteX40" fmla="*/ 2548463 w 2548591"/>
              <a:gd name="connsiteY40" fmla="*/ 1582062 h 2555628"/>
              <a:gd name="connsiteX41" fmla="*/ 2548590 w 2548591"/>
              <a:gd name="connsiteY41" fmla="*/ 1582189 h 2555628"/>
              <a:gd name="connsiteX42" fmla="*/ 970758 w 2548591"/>
              <a:gd name="connsiteY42" fmla="*/ 0 h 2555628"/>
              <a:gd name="connsiteX43" fmla="*/ 1109529 w 2548591"/>
              <a:gd name="connsiteY43" fmla="*/ 0 h 2555628"/>
              <a:gd name="connsiteX44" fmla="*/ 1134764 w 2548591"/>
              <a:gd name="connsiteY44" fmla="*/ 0 h 2555628"/>
              <a:gd name="connsiteX45" fmla="*/ 2548589 w 2548591"/>
              <a:gd name="connsiteY45" fmla="*/ 1417736 h 2555628"/>
              <a:gd name="connsiteX46" fmla="*/ 2548589 w 2548591"/>
              <a:gd name="connsiteY46" fmla="*/ 1443033 h 2555628"/>
              <a:gd name="connsiteX47" fmla="*/ 1109529 w 2548591"/>
              <a:gd name="connsiteY47" fmla="*/ 0 h 2555628"/>
              <a:gd name="connsiteX48" fmla="*/ 1248168 w 2548591"/>
              <a:gd name="connsiteY48" fmla="*/ 0 h 2555628"/>
              <a:gd name="connsiteX49" fmla="*/ 1273396 w 2548591"/>
              <a:gd name="connsiteY49" fmla="*/ 0 h 2555628"/>
              <a:gd name="connsiteX50" fmla="*/ 2548583 w 2548591"/>
              <a:gd name="connsiteY50" fmla="*/ 1278708 h 2555628"/>
              <a:gd name="connsiteX51" fmla="*/ 2548583 w 2548591"/>
              <a:gd name="connsiteY51" fmla="*/ 1304005 h 2555628"/>
              <a:gd name="connsiteX52" fmla="*/ 1248168 w 2548591"/>
              <a:gd name="connsiteY52" fmla="*/ 0 h 2555628"/>
              <a:gd name="connsiteX53" fmla="*/ 1386813 w 2548591"/>
              <a:gd name="connsiteY53" fmla="*/ 0 h 2555628"/>
              <a:gd name="connsiteX54" fmla="*/ 1412041 w 2548591"/>
              <a:gd name="connsiteY54" fmla="*/ 0 h 2555628"/>
              <a:gd name="connsiteX55" fmla="*/ 2548589 w 2548591"/>
              <a:gd name="connsiteY55" fmla="*/ 1139552 h 2555628"/>
              <a:gd name="connsiteX56" fmla="*/ 2548589 w 2548591"/>
              <a:gd name="connsiteY56" fmla="*/ 1164857 h 2555628"/>
              <a:gd name="connsiteX57" fmla="*/ 2548589 w 2548591"/>
              <a:gd name="connsiteY57" fmla="*/ 1164984 h 2555628"/>
              <a:gd name="connsiteX58" fmla="*/ 1386813 w 2548591"/>
              <a:gd name="connsiteY58" fmla="*/ 0 h 2555628"/>
              <a:gd name="connsiteX59" fmla="*/ 1525579 w 2548591"/>
              <a:gd name="connsiteY59" fmla="*/ 0 h 2555628"/>
              <a:gd name="connsiteX60" fmla="*/ 1550814 w 2548591"/>
              <a:gd name="connsiteY60" fmla="*/ 0 h 2555628"/>
              <a:gd name="connsiteX61" fmla="*/ 2548583 w 2548591"/>
              <a:gd name="connsiteY61" fmla="*/ 1000531 h 2555628"/>
              <a:gd name="connsiteX62" fmla="*/ 2548583 w 2548591"/>
              <a:gd name="connsiteY62" fmla="*/ 1025828 h 2555628"/>
              <a:gd name="connsiteX63" fmla="*/ 1525579 w 2548591"/>
              <a:gd name="connsiteY63" fmla="*/ 0 h 2555628"/>
              <a:gd name="connsiteX64" fmla="*/ 1664231 w 2548591"/>
              <a:gd name="connsiteY64" fmla="*/ 0 h 2555628"/>
              <a:gd name="connsiteX65" fmla="*/ 1689459 w 2548591"/>
              <a:gd name="connsiteY65" fmla="*/ 0 h 2555628"/>
              <a:gd name="connsiteX66" fmla="*/ 2548589 w 2548591"/>
              <a:gd name="connsiteY66" fmla="*/ 861503 h 2555628"/>
              <a:gd name="connsiteX67" fmla="*/ 2548589 w 2548591"/>
              <a:gd name="connsiteY67" fmla="*/ 886800 h 2555628"/>
              <a:gd name="connsiteX68" fmla="*/ 1664231 w 2548591"/>
              <a:gd name="connsiteY68" fmla="*/ 0 h 2555628"/>
              <a:gd name="connsiteX69" fmla="*/ 1802870 w 2548591"/>
              <a:gd name="connsiteY69" fmla="*/ 0 h 2555628"/>
              <a:gd name="connsiteX70" fmla="*/ 1828097 w 2548591"/>
              <a:gd name="connsiteY70" fmla="*/ 0 h 2555628"/>
              <a:gd name="connsiteX71" fmla="*/ 2548583 w 2548591"/>
              <a:gd name="connsiteY71" fmla="*/ 722347 h 2555628"/>
              <a:gd name="connsiteX72" fmla="*/ 2548583 w 2548591"/>
              <a:gd name="connsiteY72" fmla="*/ 747651 h 2555628"/>
              <a:gd name="connsiteX73" fmla="*/ 2548583 w 2548591"/>
              <a:gd name="connsiteY73" fmla="*/ 747778 h 2555628"/>
              <a:gd name="connsiteX74" fmla="*/ 1802870 w 2548591"/>
              <a:gd name="connsiteY74" fmla="*/ 0 h 2555628"/>
              <a:gd name="connsiteX75" fmla="*/ 1941642 w 2548591"/>
              <a:gd name="connsiteY75" fmla="*/ 0 h 2555628"/>
              <a:gd name="connsiteX76" fmla="*/ 1966877 w 2548591"/>
              <a:gd name="connsiteY76" fmla="*/ 0 h 2555628"/>
              <a:gd name="connsiteX77" fmla="*/ 2548589 w 2548591"/>
              <a:gd name="connsiteY77" fmla="*/ 583321 h 2555628"/>
              <a:gd name="connsiteX78" fmla="*/ 2548589 w 2548591"/>
              <a:gd name="connsiteY78" fmla="*/ 608622 h 2555628"/>
              <a:gd name="connsiteX79" fmla="*/ 1941642 w 2548591"/>
              <a:gd name="connsiteY79" fmla="*/ 0 h 2555628"/>
              <a:gd name="connsiteX80" fmla="*/ 2080281 w 2548591"/>
              <a:gd name="connsiteY80" fmla="*/ 0 h 2555628"/>
              <a:gd name="connsiteX81" fmla="*/ 2105508 w 2548591"/>
              <a:gd name="connsiteY81" fmla="*/ 0 h 2555628"/>
              <a:gd name="connsiteX82" fmla="*/ 2548582 w 2548591"/>
              <a:gd name="connsiteY82" fmla="*/ 444296 h 2555628"/>
              <a:gd name="connsiteX83" fmla="*/ 2548582 w 2548591"/>
              <a:gd name="connsiteY83" fmla="*/ 469597 h 2555628"/>
              <a:gd name="connsiteX84" fmla="*/ 2080281 w 2548591"/>
              <a:gd name="connsiteY84" fmla="*/ 0 h 2555628"/>
              <a:gd name="connsiteX85" fmla="*/ 2218926 w 2548591"/>
              <a:gd name="connsiteY85" fmla="*/ 0 h 2555628"/>
              <a:gd name="connsiteX86" fmla="*/ 2244153 w 2548591"/>
              <a:gd name="connsiteY86" fmla="*/ 0 h 2555628"/>
              <a:gd name="connsiteX87" fmla="*/ 2548582 w 2548591"/>
              <a:gd name="connsiteY87" fmla="*/ 305270 h 2555628"/>
              <a:gd name="connsiteX88" fmla="*/ 2548582 w 2548591"/>
              <a:gd name="connsiteY88" fmla="*/ 330570 h 2555628"/>
              <a:gd name="connsiteX89" fmla="*/ 2218926 w 2548591"/>
              <a:gd name="connsiteY89" fmla="*/ 0 h 2555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2548591" h="2555628">
                <a:moveTo>
                  <a:pt x="138643" y="1"/>
                </a:moveTo>
                <a:lnTo>
                  <a:pt x="163874" y="1"/>
                </a:lnTo>
                <a:cubicBezTo>
                  <a:pt x="163874" y="1318576"/>
                  <a:pt x="1233644" y="2391168"/>
                  <a:pt x="2548463" y="2391168"/>
                </a:cubicBezTo>
                <a:lnTo>
                  <a:pt x="2548463" y="2416472"/>
                </a:lnTo>
                <a:lnTo>
                  <a:pt x="2548590" y="2416600"/>
                </a:lnTo>
                <a:cubicBezTo>
                  <a:pt x="1219755" y="2416600"/>
                  <a:pt x="138643" y="1332503"/>
                  <a:pt x="138643" y="1"/>
                </a:cubicBezTo>
                <a:close/>
                <a:moveTo>
                  <a:pt x="0" y="1"/>
                </a:moveTo>
                <a:lnTo>
                  <a:pt x="25231" y="1"/>
                </a:lnTo>
                <a:cubicBezTo>
                  <a:pt x="25231" y="1395244"/>
                  <a:pt x="1157188" y="2530324"/>
                  <a:pt x="2548591" y="2530324"/>
                </a:cubicBezTo>
                <a:lnTo>
                  <a:pt x="2548591" y="2555628"/>
                </a:lnTo>
                <a:cubicBezTo>
                  <a:pt x="1143299" y="2555628"/>
                  <a:pt x="0" y="1409172"/>
                  <a:pt x="0" y="1"/>
                </a:cubicBezTo>
                <a:close/>
                <a:moveTo>
                  <a:pt x="277411" y="1"/>
                </a:moveTo>
                <a:lnTo>
                  <a:pt x="302642" y="1"/>
                </a:lnTo>
                <a:cubicBezTo>
                  <a:pt x="302642" y="1241907"/>
                  <a:pt x="1310229" y="2252147"/>
                  <a:pt x="2548582" y="2252147"/>
                </a:cubicBezTo>
                <a:lnTo>
                  <a:pt x="2548582" y="2277444"/>
                </a:lnTo>
                <a:cubicBezTo>
                  <a:pt x="1296205" y="2277444"/>
                  <a:pt x="277411" y="1255835"/>
                  <a:pt x="277411" y="1"/>
                </a:cubicBezTo>
                <a:close/>
                <a:moveTo>
                  <a:pt x="416054" y="1"/>
                </a:moveTo>
                <a:lnTo>
                  <a:pt x="441285" y="1"/>
                </a:lnTo>
                <a:cubicBezTo>
                  <a:pt x="441285" y="1165111"/>
                  <a:pt x="1386559" y="2113119"/>
                  <a:pt x="2548589" y="2113119"/>
                </a:cubicBezTo>
                <a:lnTo>
                  <a:pt x="2548589" y="2138423"/>
                </a:lnTo>
                <a:cubicBezTo>
                  <a:pt x="1372670" y="2138423"/>
                  <a:pt x="416054" y="1179166"/>
                  <a:pt x="416054" y="1"/>
                </a:cubicBezTo>
                <a:close/>
                <a:moveTo>
                  <a:pt x="554698" y="1"/>
                </a:moveTo>
                <a:lnTo>
                  <a:pt x="579930" y="1"/>
                </a:lnTo>
                <a:cubicBezTo>
                  <a:pt x="579930" y="1088442"/>
                  <a:pt x="1463017" y="1973963"/>
                  <a:pt x="2548462" y="1973963"/>
                </a:cubicBezTo>
                <a:lnTo>
                  <a:pt x="2548462" y="1999267"/>
                </a:lnTo>
                <a:lnTo>
                  <a:pt x="2548589" y="1999394"/>
                </a:lnTo>
                <a:cubicBezTo>
                  <a:pt x="1449127" y="1999394"/>
                  <a:pt x="554698" y="1102497"/>
                  <a:pt x="554698" y="1"/>
                </a:cubicBezTo>
                <a:close/>
                <a:moveTo>
                  <a:pt x="693468" y="0"/>
                </a:moveTo>
                <a:lnTo>
                  <a:pt x="718701" y="0"/>
                </a:lnTo>
                <a:cubicBezTo>
                  <a:pt x="718701" y="1011773"/>
                  <a:pt x="1539602" y="1834942"/>
                  <a:pt x="2548583" y="1834942"/>
                </a:cubicBezTo>
                <a:lnTo>
                  <a:pt x="2548583" y="1860239"/>
                </a:lnTo>
                <a:cubicBezTo>
                  <a:pt x="1525706" y="1860239"/>
                  <a:pt x="693468" y="1025701"/>
                  <a:pt x="693468" y="0"/>
                </a:cubicBezTo>
                <a:close/>
                <a:moveTo>
                  <a:pt x="832112" y="0"/>
                </a:moveTo>
                <a:lnTo>
                  <a:pt x="857340" y="0"/>
                </a:lnTo>
                <a:cubicBezTo>
                  <a:pt x="857340" y="935105"/>
                  <a:pt x="1616059" y="1695913"/>
                  <a:pt x="2548582" y="1695913"/>
                </a:cubicBezTo>
                <a:lnTo>
                  <a:pt x="2548582" y="1721210"/>
                </a:lnTo>
                <a:cubicBezTo>
                  <a:pt x="1602170" y="1721210"/>
                  <a:pt x="832112" y="949032"/>
                  <a:pt x="832112" y="0"/>
                </a:cubicBezTo>
                <a:close/>
                <a:moveTo>
                  <a:pt x="970758" y="0"/>
                </a:moveTo>
                <a:lnTo>
                  <a:pt x="995986" y="0"/>
                </a:lnTo>
                <a:cubicBezTo>
                  <a:pt x="995986" y="858436"/>
                  <a:pt x="1692391" y="1556758"/>
                  <a:pt x="2548463" y="1556758"/>
                </a:cubicBezTo>
                <a:lnTo>
                  <a:pt x="2548463" y="1582062"/>
                </a:lnTo>
                <a:lnTo>
                  <a:pt x="2548590" y="1582189"/>
                </a:lnTo>
                <a:cubicBezTo>
                  <a:pt x="1678628" y="1582189"/>
                  <a:pt x="970758" y="872491"/>
                  <a:pt x="970758" y="0"/>
                </a:cubicBezTo>
                <a:close/>
                <a:moveTo>
                  <a:pt x="1109529" y="0"/>
                </a:moveTo>
                <a:lnTo>
                  <a:pt x="1134764" y="0"/>
                </a:lnTo>
                <a:cubicBezTo>
                  <a:pt x="1134764" y="781767"/>
                  <a:pt x="1768975" y="1417736"/>
                  <a:pt x="2548589" y="1417736"/>
                </a:cubicBezTo>
                <a:lnTo>
                  <a:pt x="2548589" y="1443033"/>
                </a:lnTo>
                <a:cubicBezTo>
                  <a:pt x="1755086" y="1443033"/>
                  <a:pt x="1109529" y="795695"/>
                  <a:pt x="1109529" y="0"/>
                </a:cubicBezTo>
                <a:close/>
                <a:moveTo>
                  <a:pt x="1248168" y="0"/>
                </a:moveTo>
                <a:lnTo>
                  <a:pt x="1273396" y="0"/>
                </a:lnTo>
                <a:cubicBezTo>
                  <a:pt x="1273396" y="705097"/>
                  <a:pt x="1845433" y="1278708"/>
                  <a:pt x="2548583" y="1278708"/>
                </a:cubicBezTo>
                <a:lnTo>
                  <a:pt x="2548583" y="1304005"/>
                </a:lnTo>
                <a:cubicBezTo>
                  <a:pt x="1831537" y="1304005"/>
                  <a:pt x="1248168" y="719026"/>
                  <a:pt x="1248168" y="0"/>
                </a:cubicBezTo>
                <a:close/>
                <a:moveTo>
                  <a:pt x="1386813" y="0"/>
                </a:moveTo>
                <a:lnTo>
                  <a:pt x="1412041" y="0"/>
                </a:lnTo>
                <a:cubicBezTo>
                  <a:pt x="1412041" y="628428"/>
                  <a:pt x="1921890" y="1139552"/>
                  <a:pt x="2548589" y="1139552"/>
                </a:cubicBezTo>
                <a:lnTo>
                  <a:pt x="2548589" y="1164857"/>
                </a:lnTo>
                <a:lnTo>
                  <a:pt x="2548589" y="1164984"/>
                </a:lnTo>
                <a:cubicBezTo>
                  <a:pt x="1908001" y="1164984"/>
                  <a:pt x="1386813" y="642356"/>
                  <a:pt x="1386813" y="0"/>
                </a:cubicBezTo>
                <a:close/>
                <a:moveTo>
                  <a:pt x="1525579" y="0"/>
                </a:moveTo>
                <a:lnTo>
                  <a:pt x="1550814" y="0"/>
                </a:lnTo>
                <a:cubicBezTo>
                  <a:pt x="1550814" y="551759"/>
                  <a:pt x="1998468" y="1000531"/>
                  <a:pt x="2548583" y="1000531"/>
                </a:cubicBezTo>
                <a:lnTo>
                  <a:pt x="2548583" y="1025828"/>
                </a:lnTo>
                <a:cubicBezTo>
                  <a:pt x="1984452" y="1025828"/>
                  <a:pt x="1525579" y="565560"/>
                  <a:pt x="1525579" y="0"/>
                </a:cubicBezTo>
                <a:close/>
                <a:moveTo>
                  <a:pt x="1664231" y="0"/>
                </a:moveTo>
                <a:lnTo>
                  <a:pt x="1689459" y="0"/>
                </a:lnTo>
                <a:cubicBezTo>
                  <a:pt x="1689459" y="474963"/>
                  <a:pt x="2074805" y="861503"/>
                  <a:pt x="2548589" y="861503"/>
                </a:cubicBezTo>
                <a:lnTo>
                  <a:pt x="2548589" y="886800"/>
                </a:lnTo>
                <a:cubicBezTo>
                  <a:pt x="2060916" y="886800"/>
                  <a:pt x="1664231" y="489019"/>
                  <a:pt x="1664231" y="0"/>
                </a:cubicBezTo>
                <a:close/>
                <a:moveTo>
                  <a:pt x="1802870" y="0"/>
                </a:moveTo>
                <a:lnTo>
                  <a:pt x="1828097" y="0"/>
                </a:lnTo>
                <a:cubicBezTo>
                  <a:pt x="1828097" y="398295"/>
                  <a:pt x="2151263" y="722347"/>
                  <a:pt x="2548583" y="722347"/>
                </a:cubicBezTo>
                <a:lnTo>
                  <a:pt x="2548583" y="747651"/>
                </a:lnTo>
                <a:lnTo>
                  <a:pt x="2548583" y="747778"/>
                </a:lnTo>
                <a:cubicBezTo>
                  <a:pt x="2137367" y="747778"/>
                  <a:pt x="1802870" y="412350"/>
                  <a:pt x="1802870" y="0"/>
                </a:cubicBezTo>
                <a:close/>
                <a:moveTo>
                  <a:pt x="1941642" y="0"/>
                </a:moveTo>
                <a:lnTo>
                  <a:pt x="1966877" y="0"/>
                </a:lnTo>
                <a:cubicBezTo>
                  <a:pt x="1966877" y="321626"/>
                  <a:pt x="2227847" y="583321"/>
                  <a:pt x="2548589" y="583321"/>
                </a:cubicBezTo>
                <a:lnTo>
                  <a:pt x="2548589" y="608622"/>
                </a:lnTo>
                <a:cubicBezTo>
                  <a:pt x="2213831" y="608622"/>
                  <a:pt x="1941642" y="335553"/>
                  <a:pt x="1941642" y="0"/>
                </a:cubicBezTo>
                <a:close/>
                <a:moveTo>
                  <a:pt x="2080281" y="0"/>
                </a:moveTo>
                <a:lnTo>
                  <a:pt x="2105508" y="0"/>
                </a:lnTo>
                <a:cubicBezTo>
                  <a:pt x="2105508" y="244957"/>
                  <a:pt x="2304298" y="444296"/>
                  <a:pt x="2548582" y="444296"/>
                </a:cubicBezTo>
                <a:lnTo>
                  <a:pt x="2548582" y="469597"/>
                </a:lnTo>
                <a:cubicBezTo>
                  <a:pt x="2290409" y="469597"/>
                  <a:pt x="2080281" y="258885"/>
                  <a:pt x="2080281" y="0"/>
                </a:cubicBezTo>
                <a:close/>
                <a:moveTo>
                  <a:pt x="2218926" y="0"/>
                </a:moveTo>
                <a:lnTo>
                  <a:pt x="2244153" y="0"/>
                </a:lnTo>
                <a:cubicBezTo>
                  <a:pt x="2244153" y="168288"/>
                  <a:pt x="2380629" y="305270"/>
                  <a:pt x="2548582" y="305270"/>
                </a:cubicBezTo>
                <a:lnTo>
                  <a:pt x="2548582" y="330570"/>
                </a:lnTo>
                <a:cubicBezTo>
                  <a:pt x="2366866" y="330570"/>
                  <a:pt x="2218926" y="182344"/>
                  <a:pt x="2218926" y="0"/>
                </a:cubicBezTo>
                <a:close/>
              </a:path>
            </a:pathLst>
          </a:custGeom>
          <a:solidFill>
            <a:schemeClr val="bg1"/>
          </a:solidFill>
          <a:ln w="703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9" name="Freeform 70">
            <a:extLst>
              <a:ext uri="{FF2B5EF4-FFF2-40B4-BE49-F238E27FC236}">
                <a16:creationId xmlns:a16="http://schemas.microsoft.com/office/drawing/2014/main" id="{AA39EF58-54F1-4AC9-1D83-2E7DEEAAEA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6200000" flipH="1">
            <a:off x="-9389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2"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31" name="Freeform 70">
            <a:extLst>
              <a:ext uri="{FF2B5EF4-FFF2-40B4-BE49-F238E27FC236}">
                <a16:creationId xmlns:a16="http://schemas.microsoft.com/office/drawing/2014/main" id="{0C320934-59CC-4123-C7C1-FEEE89F304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flipH="1">
            <a:off x="-10617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33" name="Image 4">
            <a:extLst>
              <a:ext uri="{FF2B5EF4-FFF2-40B4-BE49-F238E27FC236}">
                <a16:creationId xmlns:a16="http://schemas.microsoft.com/office/drawing/2014/main" id="{EC46DC71-C12A-96C8-3FE2-AA95AB58B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543868" y="0"/>
            <a:ext cx="2560340" cy="2560340"/>
          </a:xfrm>
          <a:custGeom>
            <a:avLst/>
            <a:gdLst>
              <a:gd name="connsiteX0" fmla="*/ 0 w 2560340"/>
              <a:gd name="connsiteY0" fmla="*/ 2560340 h 2560340"/>
              <a:gd name="connsiteX1" fmla="*/ 2560340 w 2560340"/>
              <a:gd name="connsiteY1" fmla="*/ 0 h 2560340"/>
              <a:gd name="connsiteX2" fmla="*/ 0 w 2560340"/>
              <a:gd name="connsiteY2" fmla="*/ 0 h 2560340"/>
              <a:gd name="connsiteX3" fmla="*/ 0 w 2560340"/>
              <a:gd name="connsiteY3" fmla="*/ 2560340 h 2560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60340" h="2560340">
                <a:moveTo>
                  <a:pt x="0" y="2560340"/>
                </a:moveTo>
                <a:cubicBezTo>
                  <a:pt x="1414079" y="2560340"/>
                  <a:pt x="2560340" y="1414079"/>
                  <a:pt x="2560340" y="0"/>
                </a:cubicBezTo>
                <a:lnTo>
                  <a:pt x="0" y="0"/>
                </a:lnTo>
                <a:lnTo>
                  <a:pt x="0" y="2560340"/>
                </a:lnTo>
                <a:close/>
              </a:path>
            </a:pathLst>
          </a:custGeom>
          <a:solidFill>
            <a:schemeClr val="accent3">
              <a:lumMod val="40000"/>
              <a:lumOff val="60000"/>
              <a:alpha val="50000"/>
            </a:schemeClr>
          </a:solidFill>
          <a:ln w="705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460565" y="1057274"/>
            <a:ext cx="7965461" cy="994164"/>
          </a:xfrm>
        </p:spPr>
        <p:txBody>
          <a:bodyPr lIns="91440" tIns="0" rIns="91440" bIns="0" anchor="b" anchorCtr="0">
            <a:noAutofit/>
          </a:bodyPr>
          <a:lstStyle>
            <a:lvl1pPr algn="l">
              <a:lnSpc>
                <a:spcPct val="100000"/>
              </a:lnSpc>
              <a:defRPr sz="3600" b="1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B20F5EA7-881C-8FB7-EAC9-89C8F2E5865C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460565" y="2303029"/>
            <a:ext cx="7965460" cy="3497698"/>
          </a:xfrm>
        </p:spPr>
        <p:txBody>
          <a:bodyPr lIns="91440" tIns="0" rIns="91440" bIns="0">
            <a:normAutofit/>
          </a:bodyPr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Slide Number Placeholder 2">
            <a:extLst>
              <a:ext uri="{FF2B5EF4-FFF2-40B4-BE49-F238E27FC236}">
                <a16:creationId xmlns:a16="http://schemas.microsoft.com/office/drawing/2014/main" id="{ED7A50D8-0839-EC58-FFBE-315A2099579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8509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C26B5661-F583-FA44-8353-161B862E69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64809" y="1057274"/>
            <a:ext cx="7043617" cy="2520217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Image 0">
            <a:extLst>
              <a:ext uri="{FF2B5EF4-FFF2-40B4-BE49-F238E27FC236}">
                <a16:creationId xmlns:a16="http://schemas.microsoft.com/office/drawing/2014/main" id="{CD2D664E-6702-6607-A37E-2E99614491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5568" y="-2784"/>
            <a:ext cx="3443288" cy="6891337"/>
          </a:xfrm>
          <a:custGeom>
            <a:avLst/>
            <a:gdLst>
              <a:gd name="connsiteX0" fmla="*/ 3443288 w 3443288"/>
              <a:gd name="connsiteY0" fmla="*/ 0 h 6891337"/>
              <a:gd name="connsiteX1" fmla="*/ 0 w 3443288"/>
              <a:gd name="connsiteY1" fmla="*/ 0 h 6891337"/>
              <a:gd name="connsiteX2" fmla="*/ 0 w 3443288"/>
              <a:gd name="connsiteY2" fmla="*/ 6891338 h 6891337"/>
              <a:gd name="connsiteX3" fmla="*/ 3443288 w 3443288"/>
              <a:gd name="connsiteY3" fmla="*/ 6891338 h 6891337"/>
              <a:gd name="connsiteX4" fmla="*/ 3443288 w 3443288"/>
              <a:gd name="connsiteY4" fmla="*/ 0 h 6891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6891337">
                <a:moveTo>
                  <a:pt x="3443288" y="0"/>
                </a:moveTo>
                <a:lnTo>
                  <a:pt x="0" y="0"/>
                </a:lnTo>
                <a:lnTo>
                  <a:pt x="0" y="6891338"/>
                </a:lnTo>
                <a:lnTo>
                  <a:pt x="3443288" y="6891338"/>
                </a:lnTo>
                <a:lnTo>
                  <a:pt x="3443288" y="0"/>
                </a:lnTo>
                <a:close/>
              </a:path>
            </a:pathLst>
          </a:custGeom>
          <a:solidFill>
            <a:schemeClr val="accent3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3" name="Image 1">
            <a:extLst>
              <a:ext uri="{FF2B5EF4-FFF2-40B4-BE49-F238E27FC236}">
                <a16:creationId xmlns:a16="http://schemas.microsoft.com/office/drawing/2014/main" id="{951C5737-DF7E-D671-AC74-9E488335B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703311" y="-2784"/>
            <a:ext cx="1734410" cy="5167313"/>
          </a:xfrm>
          <a:prstGeom prst="rect">
            <a:avLst/>
          </a:prstGeom>
        </p:spPr>
      </p:pic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F232A1E1-DD38-15EA-6CA1-A84950EC43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721621" y="-2784"/>
            <a:ext cx="1716115" cy="1720853"/>
          </a:xfrm>
          <a:custGeom>
            <a:avLst/>
            <a:gdLst>
              <a:gd name="connsiteX0" fmla="*/ 93358 w 1716115"/>
              <a:gd name="connsiteY0" fmla="*/ 0 h 1720853"/>
              <a:gd name="connsiteX1" fmla="*/ 110348 w 1716115"/>
              <a:gd name="connsiteY1" fmla="*/ 0 h 1720853"/>
              <a:gd name="connsiteX2" fmla="*/ 1716029 w 1716115"/>
              <a:gd name="connsiteY2" fmla="*/ 1610112 h 1720853"/>
              <a:gd name="connsiteX3" fmla="*/ 1716029 w 1716115"/>
              <a:gd name="connsiteY3" fmla="*/ 1627151 h 1720853"/>
              <a:gd name="connsiteX4" fmla="*/ 1716115 w 1716115"/>
              <a:gd name="connsiteY4" fmla="*/ 1627237 h 1720853"/>
              <a:gd name="connsiteX5" fmla="*/ 93358 w 1716115"/>
              <a:gd name="connsiteY5" fmla="*/ 0 h 1720853"/>
              <a:gd name="connsiteX6" fmla="*/ 0 w 1716115"/>
              <a:gd name="connsiteY6" fmla="*/ 0 h 1720853"/>
              <a:gd name="connsiteX7" fmla="*/ 16989 w 1716115"/>
              <a:gd name="connsiteY7" fmla="*/ 0 h 1720853"/>
              <a:gd name="connsiteX8" fmla="*/ 1716114 w 1716115"/>
              <a:gd name="connsiteY8" fmla="*/ 1703814 h 1720853"/>
              <a:gd name="connsiteX9" fmla="*/ 1716114 w 1716115"/>
              <a:gd name="connsiteY9" fmla="*/ 1720853 h 1720853"/>
              <a:gd name="connsiteX10" fmla="*/ 0 w 1716115"/>
              <a:gd name="connsiteY10" fmla="*/ 0 h 1720853"/>
              <a:gd name="connsiteX11" fmla="*/ 186798 w 1716115"/>
              <a:gd name="connsiteY11" fmla="*/ 0 h 1720853"/>
              <a:gd name="connsiteX12" fmla="*/ 203788 w 1716115"/>
              <a:gd name="connsiteY12" fmla="*/ 0 h 1720853"/>
              <a:gd name="connsiteX13" fmla="*/ 1716109 w 1716115"/>
              <a:gd name="connsiteY13" fmla="*/ 1516501 h 1720853"/>
              <a:gd name="connsiteX14" fmla="*/ 1716109 w 1716115"/>
              <a:gd name="connsiteY14" fmla="*/ 1533535 h 1720853"/>
              <a:gd name="connsiteX15" fmla="*/ 186798 w 1716115"/>
              <a:gd name="connsiteY15" fmla="*/ 0 h 1720853"/>
              <a:gd name="connsiteX16" fmla="*/ 280155 w 1716115"/>
              <a:gd name="connsiteY16" fmla="*/ 0 h 1720853"/>
              <a:gd name="connsiteX17" fmla="*/ 297145 w 1716115"/>
              <a:gd name="connsiteY17" fmla="*/ 0 h 1720853"/>
              <a:gd name="connsiteX18" fmla="*/ 1716114 w 1716115"/>
              <a:gd name="connsiteY18" fmla="*/ 1422885 h 1720853"/>
              <a:gd name="connsiteX19" fmla="*/ 1716114 w 1716115"/>
              <a:gd name="connsiteY19" fmla="*/ 1439924 h 1720853"/>
              <a:gd name="connsiteX20" fmla="*/ 280155 w 1716115"/>
              <a:gd name="connsiteY20" fmla="*/ 0 h 1720853"/>
              <a:gd name="connsiteX21" fmla="*/ 373512 w 1716115"/>
              <a:gd name="connsiteY21" fmla="*/ 0 h 1720853"/>
              <a:gd name="connsiteX22" fmla="*/ 390502 w 1716115"/>
              <a:gd name="connsiteY22" fmla="*/ 0 h 1720853"/>
              <a:gd name="connsiteX23" fmla="*/ 1716029 w 1716115"/>
              <a:gd name="connsiteY23" fmla="*/ 1329184 h 1720853"/>
              <a:gd name="connsiteX24" fmla="*/ 1716029 w 1716115"/>
              <a:gd name="connsiteY24" fmla="*/ 1346223 h 1720853"/>
              <a:gd name="connsiteX25" fmla="*/ 1716114 w 1716115"/>
              <a:gd name="connsiteY25" fmla="*/ 1346308 h 1720853"/>
              <a:gd name="connsiteX26" fmla="*/ 373512 w 1716115"/>
              <a:gd name="connsiteY26" fmla="*/ 0 h 1720853"/>
              <a:gd name="connsiteX27" fmla="*/ 466953 w 1716115"/>
              <a:gd name="connsiteY27" fmla="*/ 0 h 1720853"/>
              <a:gd name="connsiteX28" fmla="*/ 483944 w 1716115"/>
              <a:gd name="connsiteY28" fmla="*/ 0 h 1720853"/>
              <a:gd name="connsiteX29" fmla="*/ 1716110 w 1716115"/>
              <a:gd name="connsiteY29" fmla="*/ 1235573 h 1720853"/>
              <a:gd name="connsiteX30" fmla="*/ 1716110 w 1716115"/>
              <a:gd name="connsiteY30" fmla="*/ 1252607 h 1720853"/>
              <a:gd name="connsiteX31" fmla="*/ 466953 w 1716115"/>
              <a:gd name="connsiteY31" fmla="*/ 0 h 1720853"/>
              <a:gd name="connsiteX32" fmla="*/ 560310 w 1716115"/>
              <a:gd name="connsiteY32" fmla="*/ 0 h 1720853"/>
              <a:gd name="connsiteX33" fmla="*/ 577297 w 1716115"/>
              <a:gd name="connsiteY33" fmla="*/ 0 h 1720853"/>
              <a:gd name="connsiteX34" fmla="*/ 1716109 w 1716115"/>
              <a:gd name="connsiteY34" fmla="*/ 1141957 h 1720853"/>
              <a:gd name="connsiteX35" fmla="*/ 1716109 w 1716115"/>
              <a:gd name="connsiteY35" fmla="*/ 1158991 h 1720853"/>
              <a:gd name="connsiteX36" fmla="*/ 560310 w 1716115"/>
              <a:gd name="connsiteY36" fmla="*/ 0 h 1720853"/>
              <a:gd name="connsiteX37" fmla="*/ 653668 w 1716115"/>
              <a:gd name="connsiteY37" fmla="*/ 0 h 1720853"/>
              <a:gd name="connsiteX38" fmla="*/ 670655 w 1716115"/>
              <a:gd name="connsiteY38" fmla="*/ 0 h 1720853"/>
              <a:gd name="connsiteX39" fmla="*/ 1716029 w 1716115"/>
              <a:gd name="connsiteY39" fmla="*/ 1048255 h 1720853"/>
              <a:gd name="connsiteX40" fmla="*/ 1716029 w 1716115"/>
              <a:gd name="connsiteY40" fmla="*/ 1065294 h 1720853"/>
              <a:gd name="connsiteX41" fmla="*/ 1716114 w 1716115"/>
              <a:gd name="connsiteY41" fmla="*/ 1065380 h 1720853"/>
              <a:gd name="connsiteX42" fmla="*/ 653668 w 1716115"/>
              <a:gd name="connsiteY42" fmla="*/ 0 h 1720853"/>
              <a:gd name="connsiteX43" fmla="*/ 747112 w 1716115"/>
              <a:gd name="connsiteY43" fmla="*/ 0 h 1720853"/>
              <a:gd name="connsiteX44" fmla="*/ 764104 w 1716115"/>
              <a:gd name="connsiteY44" fmla="*/ 0 h 1720853"/>
              <a:gd name="connsiteX45" fmla="*/ 1716115 w 1716115"/>
              <a:gd name="connsiteY45" fmla="*/ 954644 h 1720853"/>
              <a:gd name="connsiteX46" fmla="*/ 1716115 w 1716115"/>
              <a:gd name="connsiteY46" fmla="*/ 971678 h 1720853"/>
              <a:gd name="connsiteX47" fmla="*/ 747112 w 1716115"/>
              <a:gd name="connsiteY47" fmla="*/ 0 h 1720853"/>
              <a:gd name="connsiteX48" fmla="*/ 840465 w 1716115"/>
              <a:gd name="connsiteY48" fmla="*/ 0 h 1720853"/>
              <a:gd name="connsiteX49" fmla="*/ 857452 w 1716115"/>
              <a:gd name="connsiteY49" fmla="*/ 0 h 1720853"/>
              <a:gd name="connsiteX50" fmla="*/ 1716109 w 1716115"/>
              <a:gd name="connsiteY50" fmla="*/ 861028 h 1720853"/>
              <a:gd name="connsiteX51" fmla="*/ 1716109 w 1716115"/>
              <a:gd name="connsiteY51" fmla="*/ 878062 h 1720853"/>
              <a:gd name="connsiteX52" fmla="*/ 840465 w 1716115"/>
              <a:gd name="connsiteY52" fmla="*/ 0 h 1720853"/>
              <a:gd name="connsiteX53" fmla="*/ 933823 w 1716115"/>
              <a:gd name="connsiteY53" fmla="*/ 0 h 1720853"/>
              <a:gd name="connsiteX54" fmla="*/ 950810 w 1716115"/>
              <a:gd name="connsiteY54" fmla="*/ 0 h 1720853"/>
              <a:gd name="connsiteX55" fmla="*/ 1716114 w 1716115"/>
              <a:gd name="connsiteY55" fmla="*/ 767327 h 1720853"/>
              <a:gd name="connsiteX56" fmla="*/ 1716114 w 1716115"/>
              <a:gd name="connsiteY56" fmla="*/ 784366 h 1720853"/>
              <a:gd name="connsiteX57" fmla="*/ 1716114 w 1716115"/>
              <a:gd name="connsiteY57" fmla="*/ 784451 h 1720853"/>
              <a:gd name="connsiteX58" fmla="*/ 933823 w 1716115"/>
              <a:gd name="connsiteY58" fmla="*/ 0 h 1720853"/>
              <a:gd name="connsiteX59" fmla="*/ 1027262 w 1716115"/>
              <a:gd name="connsiteY59" fmla="*/ 0 h 1720853"/>
              <a:gd name="connsiteX60" fmla="*/ 1044254 w 1716115"/>
              <a:gd name="connsiteY60" fmla="*/ 0 h 1720853"/>
              <a:gd name="connsiteX61" fmla="*/ 1716110 w 1716115"/>
              <a:gd name="connsiteY61" fmla="*/ 673716 h 1720853"/>
              <a:gd name="connsiteX62" fmla="*/ 1716110 w 1716115"/>
              <a:gd name="connsiteY62" fmla="*/ 690750 h 1720853"/>
              <a:gd name="connsiteX63" fmla="*/ 1027262 w 1716115"/>
              <a:gd name="connsiteY63" fmla="*/ 0 h 1720853"/>
              <a:gd name="connsiteX64" fmla="*/ 1120625 w 1716115"/>
              <a:gd name="connsiteY64" fmla="*/ 0 h 1720853"/>
              <a:gd name="connsiteX65" fmla="*/ 1137612 w 1716115"/>
              <a:gd name="connsiteY65" fmla="*/ 0 h 1720853"/>
              <a:gd name="connsiteX66" fmla="*/ 1716115 w 1716115"/>
              <a:gd name="connsiteY66" fmla="*/ 580100 h 1720853"/>
              <a:gd name="connsiteX67" fmla="*/ 1716115 w 1716115"/>
              <a:gd name="connsiteY67" fmla="*/ 597134 h 1720853"/>
              <a:gd name="connsiteX68" fmla="*/ 1120625 w 1716115"/>
              <a:gd name="connsiteY68" fmla="*/ 0 h 1720853"/>
              <a:gd name="connsiteX69" fmla="*/ 1213978 w 1716115"/>
              <a:gd name="connsiteY69" fmla="*/ 0 h 1720853"/>
              <a:gd name="connsiteX70" fmla="*/ 1230965 w 1716115"/>
              <a:gd name="connsiteY70" fmla="*/ 0 h 1720853"/>
              <a:gd name="connsiteX71" fmla="*/ 1716109 w 1716115"/>
              <a:gd name="connsiteY71" fmla="*/ 486398 h 1720853"/>
              <a:gd name="connsiteX72" fmla="*/ 1716109 w 1716115"/>
              <a:gd name="connsiteY72" fmla="*/ 503437 h 1720853"/>
              <a:gd name="connsiteX73" fmla="*/ 1716109 w 1716115"/>
              <a:gd name="connsiteY73" fmla="*/ 503523 h 1720853"/>
              <a:gd name="connsiteX74" fmla="*/ 1213978 w 1716115"/>
              <a:gd name="connsiteY74" fmla="*/ 0 h 1720853"/>
              <a:gd name="connsiteX75" fmla="*/ 1307422 w 1716115"/>
              <a:gd name="connsiteY75" fmla="*/ 0 h 1720853"/>
              <a:gd name="connsiteX76" fmla="*/ 1324414 w 1716115"/>
              <a:gd name="connsiteY76" fmla="*/ 0 h 1720853"/>
              <a:gd name="connsiteX77" fmla="*/ 1716115 w 1716115"/>
              <a:gd name="connsiteY77" fmla="*/ 392784 h 1720853"/>
              <a:gd name="connsiteX78" fmla="*/ 1716115 w 1716115"/>
              <a:gd name="connsiteY78" fmla="*/ 409821 h 1720853"/>
              <a:gd name="connsiteX79" fmla="*/ 1307422 w 1716115"/>
              <a:gd name="connsiteY79" fmla="*/ 0 h 1720853"/>
              <a:gd name="connsiteX80" fmla="*/ 1400775 w 1716115"/>
              <a:gd name="connsiteY80" fmla="*/ 0 h 1720853"/>
              <a:gd name="connsiteX81" fmla="*/ 1417762 w 1716115"/>
              <a:gd name="connsiteY81" fmla="*/ 0 h 1720853"/>
              <a:gd name="connsiteX82" fmla="*/ 1716109 w 1716115"/>
              <a:gd name="connsiteY82" fmla="*/ 299170 h 1720853"/>
              <a:gd name="connsiteX83" fmla="*/ 1716109 w 1716115"/>
              <a:gd name="connsiteY83" fmla="*/ 316207 h 1720853"/>
              <a:gd name="connsiteX84" fmla="*/ 1400775 w 1716115"/>
              <a:gd name="connsiteY84" fmla="*/ 0 h 1720853"/>
              <a:gd name="connsiteX85" fmla="*/ 1494133 w 1716115"/>
              <a:gd name="connsiteY85" fmla="*/ 0 h 1720853"/>
              <a:gd name="connsiteX86" fmla="*/ 1511120 w 1716115"/>
              <a:gd name="connsiteY86" fmla="*/ 0 h 1720853"/>
              <a:gd name="connsiteX87" fmla="*/ 1716109 w 1716115"/>
              <a:gd name="connsiteY87" fmla="*/ 205556 h 1720853"/>
              <a:gd name="connsiteX88" fmla="*/ 1716109 w 1716115"/>
              <a:gd name="connsiteY88" fmla="*/ 222592 h 1720853"/>
              <a:gd name="connsiteX89" fmla="*/ 1494133 w 1716115"/>
              <a:gd name="connsiteY89" fmla="*/ 0 h 1720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716115" h="1720853">
                <a:moveTo>
                  <a:pt x="93358" y="0"/>
                </a:moveTo>
                <a:lnTo>
                  <a:pt x="110348" y="0"/>
                </a:lnTo>
                <a:cubicBezTo>
                  <a:pt x="110348" y="887874"/>
                  <a:pt x="830686" y="1610112"/>
                  <a:pt x="1716029" y="1610112"/>
                </a:cubicBezTo>
                <a:lnTo>
                  <a:pt x="1716029" y="1627151"/>
                </a:lnTo>
                <a:lnTo>
                  <a:pt x="1716115" y="1627237"/>
                </a:lnTo>
                <a:cubicBezTo>
                  <a:pt x="821334" y="1627237"/>
                  <a:pt x="93358" y="897252"/>
                  <a:pt x="93358" y="0"/>
                </a:cubicBezTo>
                <a:close/>
                <a:moveTo>
                  <a:pt x="0" y="0"/>
                </a:moveTo>
                <a:lnTo>
                  <a:pt x="16989" y="0"/>
                </a:lnTo>
                <a:cubicBezTo>
                  <a:pt x="16989" y="939499"/>
                  <a:pt x="779202" y="1703814"/>
                  <a:pt x="1716114" y="1703814"/>
                </a:cubicBezTo>
                <a:lnTo>
                  <a:pt x="1716114" y="1720853"/>
                </a:lnTo>
                <a:cubicBezTo>
                  <a:pt x="769850" y="1720853"/>
                  <a:pt x="0" y="948877"/>
                  <a:pt x="0" y="0"/>
                </a:cubicBezTo>
                <a:close/>
                <a:moveTo>
                  <a:pt x="186798" y="0"/>
                </a:moveTo>
                <a:lnTo>
                  <a:pt x="203788" y="0"/>
                </a:lnTo>
                <a:cubicBezTo>
                  <a:pt x="203788" y="836248"/>
                  <a:pt x="882254" y="1516501"/>
                  <a:pt x="1716109" y="1516501"/>
                </a:cubicBezTo>
                <a:lnTo>
                  <a:pt x="1716109" y="1533535"/>
                </a:lnTo>
                <a:cubicBezTo>
                  <a:pt x="872812" y="1533535"/>
                  <a:pt x="186798" y="845626"/>
                  <a:pt x="186798" y="0"/>
                </a:cubicBezTo>
                <a:close/>
                <a:moveTo>
                  <a:pt x="280155" y="0"/>
                </a:moveTo>
                <a:lnTo>
                  <a:pt x="297145" y="0"/>
                </a:lnTo>
                <a:cubicBezTo>
                  <a:pt x="297145" y="784537"/>
                  <a:pt x="933652" y="1422885"/>
                  <a:pt x="1716114" y="1422885"/>
                </a:cubicBezTo>
                <a:lnTo>
                  <a:pt x="1716114" y="1439924"/>
                </a:lnTo>
                <a:cubicBezTo>
                  <a:pt x="924300" y="1439924"/>
                  <a:pt x="280155" y="794001"/>
                  <a:pt x="280155" y="0"/>
                </a:cubicBezTo>
                <a:close/>
                <a:moveTo>
                  <a:pt x="373512" y="0"/>
                </a:moveTo>
                <a:lnTo>
                  <a:pt x="390502" y="0"/>
                </a:lnTo>
                <a:cubicBezTo>
                  <a:pt x="390502" y="732911"/>
                  <a:pt x="985135" y="1329184"/>
                  <a:pt x="1716029" y="1329184"/>
                </a:cubicBezTo>
                <a:lnTo>
                  <a:pt x="1716029" y="1346223"/>
                </a:lnTo>
                <a:lnTo>
                  <a:pt x="1716114" y="1346308"/>
                </a:lnTo>
                <a:cubicBezTo>
                  <a:pt x="975783" y="1346308"/>
                  <a:pt x="373512" y="742375"/>
                  <a:pt x="373512" y="0"/>
                </a:cubicBezTo>
                <a:close/>
                <a:moveTo>
                  <a:pt x="466953" y="0"/>
                </a:moveTo>
                <a:lnTo>
                  <a:pt x="483944" y="0"/>
                </a:lnTo>
                <a:cubicBezTo>
                  <a:pt x="483944" y="681286"/>
                  <a:pt x="1036704" y="1235573"/>
                  <a:pt x="1716110" y="1235573"/>
                </a:cubicBezTo>
                <a:lnTo>
                  <a:pt x="1716110" y="1252607"/>
                </a:lnTo>
                <a:cubicBezTo>
                  <a:pt x="1027347" y="1252607"/>
                  <a:pt x="466953" y="690664"/>
                  <a:pt x="466953" y="0"/>
                </a:cubicBezTo>
                <a:close/>
                <a:moveTo>
                  <a:pt x="560310" y="0"/>
                </a:moveTo>
                <a:lnTo>
                  <a:pt x="577297" y="0"/>
                </a:lnTo>
                <a:cubicBezTo>
                  <a:pt x="577297" y="629660"/>
                  <a:pt x="1088188" y="1141957"/>
                  <a:pt x="1716109" y="1141957"/>
                </a:cubicBezTo>
                <a:lnTo>
                  <a:pt x="1716109" y="1158991"/>
                </a:lnTo>
                <a:cubicBezTo>
                  <a:pt x="1078835" y="1158991"/>
                  <a:pt x="560310" y="639038"/>
                  <a:pt x="560310" y="0"/>
                </a:cubicBezTo>
                <a:close/>
                <a:moveTo>
                  <a:pt x="653668" y="0"/>
                </a:moveTo>
                <a:lnTo>
                  <a:pt x="670655" y="0"/>
                </a:lnTo>
                <a:cubicBezTo>
                  <a:pt x="670655" y="578035"/>
                  <a:pt x="1139586" y="1048255"/>
                  <a:pt x="1716029" y="1048255"/>
                </a:cubicBezTo>
                <a:lnTo>
                  <a:pt x="1716029" y="1065294"/>
                </a:lnTo>
                <a:lnTo>
                  <a:pt x="1716114" y="1065380"/>
                </a:lnTo>
                <a:cubicBezTo>
                  <a:pt x="1130319" y="1065380"/>
                  <a:pt x="653668" y="587499"/>
                  <a:pt x="653668" y="0"/>
                </a:cubicBezTo>
                <a:close/>
                <a:moveTo>
                  <a:pt x="747112" y="0"/>
                </a:moveTo>
                <a:lnTo>
                  <a:pt x="764104" y="0"/>
                </a:lnTo>
                <a:cubicBezTo>
                  <a:pt x="764104" y="526409"/>
                  <a:pt x="1191155" y="954644"/>
                  <a:pt x="1716115" y="954644"/>
                </a:cubicBezTo>
                <a:lnTo>
                  <a:pt x="1716115" y="971678"/>
                </a:lnTo>
                <a:cubicBezTo>
                  <a:pt x="1181802" y="971678"/>
                  <a:pt x="747112" y="535787"/>
                  <a:pt x="747112" y="0"/>
                </a:cubicBezTo>
                <a:close/>
                <a:moveTo>
                  <a:pt x="840465" y="0"/>
                </a:moveTo>
                <a:lnTo>
                  <a:pt x="857452" y="0"/>
                </a:lnTo>
                <a:cubicBezTo>
                  <a:pt x="857452" y="474783"/>
                  <a:pt x="1242638" y="861028"/>
                  <a:pt x="1716109" y="861028"/>
                </a:cubicBezTo>
                <a:lnTo>
                  <a:pt x="1716109" y="878062"/>
                </a:lnTo>
                <a:cubicBezTo>
                  <a:pt x="1233281" y="878062"/>
                  <a:pt x="840465" y="484162"/>
                  <a:pt x="840465" y="0"/>
                </a:cubicBezTo>
                <a:close/>
                <a:moveTo>
                  <a:pt x="933823" y="0"/>
                </a:moveTo>
                <a:lnTo>
                  <a:pt x="950810" y="0"/>
                </a:lnTo>
                <a:cubicBezTo>
                  <a:pt x="950810" y="423157"/>
                  <a:pt x="1294121" y="767327"/>
                  <a:pt x="1716114" y="767327"/>
                </a:cubicBezTo>
                <a:lnTo>
                  <a:pt x="1716114" y="784366"/>
                </a:lnTo>
                <a:lnTo>
                  <a:pt x="1716114" y="784451"/>
                </a:lnTo>
                <a:cubicBezTo>
                  <a:pt x="1284769" y="784451"/>
                  <a:pt x="933823" y="432536"/>
                  <a:pt x="933823" y="0"/>
                </a:cubicBezTo>
                <a:close/>
                <a:moveTo>
                  <a:pt x="1027262" y="0"/>
                </a:moveTo>
                <a:lnTo>
                  <a:pt x="1044254" y="0"/>
                </a:lnTo>
                <a:cubicBezTo>
                  <a:pt x="1044254" y="371532"/>
                  <a:pt x="1345685" y="673716"/>
                  <a:pt x="1716110" y="673716"/>
                </a:cubicBezTo>
                <a:lnTo>
                  <a:pt x="1716110" y="690750"/>
                </a:lnTo>
                <a:cubicBezTo>
                  <a:pt x="1336248" y="690750"/>
                  <a:pt x="1027262" y="380824"/>
                  <a:pt x="1027262" y="0"/>
                </a:cubicBezTo>
                <a:close/>
                <a:moveTo>
                  <a:pt x="1120625" y="0"/>
                </a:moveTo>
                <a:lnTo>
                  <a:pt x="1137612" y="0"/>
                </a:lnTo>
                <a:cubicBezTo>
                  <a:pt x="1137612" y="319820"/>
                  <a:pt x="1397088" y="580100"/>
                  <a:pt x="1716115" y="580100"/>
                </a:cubicBezTo>
                <a:lnTo>
                  <a:pt x="1716115" y="597134"/>
                </a:lnTo>
                <a:cubicBezTo>
                  <a:pt x="1387736" y="597134"/>
                  <a:pt x="1120625" y="329285"/>
                  <a:pt x="1120625" y="0"/>
                </a:cubicBezTo>
                <a:close/>
                <a:moveTo>
                  <a:pt x="1213978" y="0"/>
                </a:moveTo>
                <a:lnTo>
                  <a:pt x="1230965" y="0"/>
                </a:lnTo>
                <a:cubicBezTo>
                  <a:pt x="1230965" y="268195"/>
                  <a:pt x="1448571" y="486398"/>
                  <a:pt x="1716109" y="486398"/>
                </a:cubicBezTo>
                <a:lnTo>
                  <a:pt x="1716109" y="503437"/>
                </a:lnTo>
                <a:lnTo>
                  <a:pt x="1716109" y="503523"/>
                </a:lnTo>
                <a:cubicBezTo>
                  <a:pt x="1439214" y="503523"/>
                  <a:pt x="1213978" y="277659"/>
                  <a:pt x="1213978" y="0"/>
                </a:cubicBezTo>
                <a:close/>
                <a:moveTo>
                  <a:pt x="1307422" y="0"/>
                </a:moveTo>
                <a:lnTo>
                  <a:pt x="1324414" y="0"/>
                </a:lnTo>
                <a:cubicBezTo>
                  <a:pt x="1324414" y="216569"/>
                  <a:pt x="1500141" y="392784"/>
                  <a:pt x="1716115" y="392784"/>
                </a:cubicBezTo>
                <a:lnTo>
                  <a:pt x="1716115" y="409821"/>
                </a:lnTo>
                <a:cubicBezTo>
                  <a:pt x="1490703" y="409821"/>
                  <a:pt x="1307422" y="225948"/>
                  <a:pt x="1307422" y="0"/>
                </a:cubicBezTo>
                <a:close/>
                <a:moveTo>
                  <a:pt x="1400775" y="0"/>
                </a:moveTo>
                <a:lnTo>
                  <a:pt x="1417762" y="0"/>
                </a:lnTo>
                <a:cubicBezTo>
                  <a:pt x="1417762" y="164944"/>
                  <a:pt x="1551619" y="299170"/>
                  <a:pt x="1716109" y="299170"/>
                </a:cubicBezTo>
                <a:lnTo>
                  <a:pt x="1716109" y="316207"/>
                </a:lnTo>
                <a:cubicBezTo>
                  <a:pt x="1542266" y="316207"/>
                  <a:pt x="1400775" y="174322"/>
                  <a:pt x="1400775" y="0"/>
                </a:cubicBezTo>
                <a:close/>
                <a:moveTo>
                  <a:pt x="1494133" y="0"/>
                </a:moveTo>
                <a:lnTo>
                  <a:pt x="1511120" y="0"/>
                </a:lnTo>
                <a:cubicBezTo>
                  <a:pt x="1511120" y="113318"/>
                  <a:pt x="1603017" y="205556"/>
                  <a:pt x="1716109" y="205556"/>
                </a:cubicBezTo>
                <a:lnTo>
                  <a:pt x="1716109" y="222592"/>
                </a:lnTo>
                <a:cubicBezTo>
                  <a:pt x="1593750" y="222592"/>
                  <a:pt x="1494133" y="122783"/>
                  <a:pt x="1494133" y="0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2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7" name="Image 5">
            <a:extLst>
              <a:ext uri="{FF2B5EF4-FFF2-40B4-BE49-F238E27FC236}">
                <a16:creationId xmlns:a16="http://schemas.microsoft.com/office/drawing/2014/main" id="{B9036D42-A06F-E6EE-BB91-8BAF045198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5568" y="3440504"/>
            <a:ext cx="3443288" cy="3448050"/>
          </a:xfrm>
          <a:custGeom>
            <a:avLst/>
            <a:gdLst>
              <a:gd name="connsiteX0" fmla="*/ 1721644 w 3443288"/>
              <a:gd name="connsiteY0" fmla="*/ 3448051 h 3448050"/>
              <a:gd name="connsiteX1" fmla="*/ 3443288 w 3443288"/>
              <a:gd name="connsiteY1" fmla="*/ 1724025 h 3448050"/>
              <a:gd name="connsiteX2" fmla="*/ 1721644 w 3443288"/>
              <a:gd name="connsiteY2" fmla="*/ 0 h 3448050"/>
              <a:gd name="connsiteX3" fmla="*/ 0 w 3443288"/>
              <a:gd name="connsiteY3" fmla="*/ 1724025 h 3448050"/>
              <a:gd name="connsiteX4" fmla="*/ 1721644 w 3443288"/>
              <a:gd name="connsiteY4" fmla="*/ 3448051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3448050">
                <a:moveTo>
                  <a:pt x="1721644" y="3448051"/>
                </a:moveTo>
                <a:cubicBezTo>
                  <a:pt x="2672482" y="3448051"/>
                  <a:pt x="3443288" y="2676178"/>
                  <a:pt x="3443288" y="1724025"/>
                </a:cubicBezTo>
                <a:cubicBezTo>
                  <a:pt x="3443288" y="771873"/>
                  <a:pt x="2672482" y="0"/>
                  <a:pt x="1721644" y="0"/>
                </a:cubicBezTo>
                <a:cubicBezTo>
                  <a:pt x="770806" y="0"/>
                  <a:pt x="0" y="771873"/>
                  <a:pt x="0" y="1724025"/>
                </a:cubicBezTo>
                <a:cubicBezTo>
                  <a:pt x="0" y="2676178"/>
                  <a:pt x="770806" y="3448051"/>
                  <a:pt x="1721644" y="3448051"/>
                </a:cubicBezTo>
                <a:close/>
              </a:path>
            </a:pathLst>
          </a:custGeom>
          <a:solidFill>
            <a:schemeClr val="accent6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9" name="Image 6">
            <a:extLst>
              <a:ext uri="{FF2B5EF4-FFF2-40B4-BE49-F238E27FC236}">
                <a16:creationId xmlns:a16="http://schemas.microsoft.com/office/drawing/2014/main" id="{86E0540C-3355-A50D-AC61-047B54B70C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718457" y="3440504"/>
            <a:ext cx="1719263" cy="1724025"/>
          </a:xfrm>
          <a:prstGeom prst="rect">
            <a:avLst/>
          </a:prstGeom>
        </p:spPr>
      </p:pic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B00F713C-1CC6-5879-0410-95F179D56AD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8E40D3F2-4A7A-F909-AC98-0B402B26776E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364808" y="3808750"/>
            <a:ext cx="7043618" cy="2233233"/>
          </a:xfrm>
        </p:spPr>
        <p:txBody>
          <a:bodyPr lIns="91440" tIns="0" rIns="91440" b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00000"/>
              </a:lnSpc>
              <a:spcBef>
                <a:spcPts val="0"/>
              </a:spcBef>
              <a:defRPr sz="2400"/>
            </a:lvl2pPr>
            <a:lvl3pPr marL="685800">
              <a:lnSpc>
                <a:spcPct val="100000"/>
              </a:lnSpc>
              <a:spcBef>
                <a:spcPts val="0"/>
              </a:spcBef>
              <a:defRPr sz="2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1162965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 26">
            <a:extLst>
              <a:ext uri="{FF2B5EF4-FFF2-40B4-BE49-F238E27FC236}">
                <a16:creationId xmlns:a16="http://schemas.microsoft.com/office/drawing/2014/main" id="{3C7B0BB3-A5CA-7C72-DC39-AD00EC9096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4" y="3427336"/>
            <a:ext cx="3202546" cy="3430665"/>
          </a:xfrm>
          <a:custGeom>
            <a:avLst/>
            <a:gdLst>
              <a:gd name="connsiteX0" fmla="*/ 0 w 3202546"/>
              <a:gd name="connsiteY0" fmla="*/ 0 h 3430665"/>
              <a:gd name="connsiteX1" fmla="*/ 3202546 w 3202546"/>
              <a:gd name="connsiteY1" fmla="*/ 0 h 3430665"/>
              <a:gd name="connsiteX2" fmla="*/ 3202546 w 3202546"/>
              <a:gd name="connsiteY2" fmla="*/ 3430665 h 3430665"/>
              <a:gd name="connsiteX3" fmla="*/ 0 w 3202546"/>
              <a:gd name="connsiteY3" fmla="*/ 3430665 h 3430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430665">
                <a:moveTo>
                  <a:pt x="0" y="0"/>
                </a:moveTo>
                <a:lnTo>
                  <a:pt x="3202546" y="0"/>
                </a:lnTo>
                <a:lnTo>
                  <a:pt x="3202546" y="3430665"/>
                </a:lnTo>
                <a:lnTo>
                  <a:pt x="0" y="343066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07871527-68A5-0A5C-F5A6-A80523BAC9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4" y="3654149"/>
            <a:ext cx="3202546" cy="3203852"/>
          </a:xfrm>
          <a:custGeom>
            <a:avLst/>
            <a:gdLst>
              <a:gd name="connsiteX0" fmla="*/ 3202546 w 3202546"/>
              <a:gd name="connsiteY0" fmla="*/ 0 h 3203852"/>
              <a:gd name="connsiteX1" fmla="*/ 3202546 w 3202546"/>
              <a:gd name="connsiteY1" fmla="*/ 3203852 h 3203852"/>
              <a:gd name="connsiteX2" fmla="*/ 0 w 3202546"/>
              <a:gd name="connsiteY2" fmla="*/ 3203852 h 3203852"/>
              <a:gd name="connsiteX3" fmla="*/ 0 w 3202546"/>
              <a:gd name="connsiteY3" fmla="*/ 3190718 h 3203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203852">
                <a:moveTo>
                  <a:pt x="3202546" y="0"/>
                </a:moveTo>
                <a:lnTo>
                  <a:pt x="3202546" y="3203852"/>
                </a:lnTo>
                <a:lnTo>
                  <a:pt x="0" y="3203852"/>
                </a:lnTo>
                <a:lnTo>
                  <a:pt x="0" y="319071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CEB118B3-9B06-AD11-738A-7A0651F98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5" y="1"/>
            <a:ext cx="3202545" cy="3437345"/>
          </a:xfrm>
          <a:custGeom>
            <a:avLst/>
            <a:gdLst>
              <a:gd name="connsiteX0" fmla="*/ 0 w 3202545"/>
              <a:gd name="connsiteY0" fmla="*/ 0 h 3437345"/>
              <a:gd name="connsiteX1" fmla="*/ 3202545 w 3202545"/>
              <a:gd name="connsiteY1" fmla="*/ 0 h 3437345"/>
              <a:gd name="connsiteX2" fmla="*/ 3202545 w 3202545"/>
              <a:gd name="connsiteY2" fmla="*/ 3437345 h 3437345"/>
              <a:gd name="connsiteX3" fmla="*/ 0 w 3202545"/>
              <a:gd name="connsiteY3" fmla="*/ 3437345 h 3437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5" h="3437345">
                <a:moveTo>
                  <a:pt x="0" y="0"/>
                </a:moveTo>
                <a:lnTo>
                  <a:pt x="3202545" y="0"/>
                </a:lnTo>
                <a:lnTo>
                  <a:pt x="3202545" y="3437345"/>
                </a:lnTo>
                <a:lnTo>
                  <a:pt x="0" y="343734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0EA94262-504E-06F2-F383-E832C37B12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4" y="6681"/>
            <a:ext cx="3202546" cy="3436477"/>
          </a:xfrm>
          <a:custGeom>
            <a:avLst/>
            <a:gdLst>
              <a:gd name="connsiteX0" fmla="*/ 0 w 3202546"/>
              <a:gd name="connsiteY0" fmla="*/ 0 h 3436477"/>
              <a:gd name="connsiteX1" fmla="*/ 3202546 w 3202546"/>
              <a:gd name="connsiteY1" fmla="*/ 3214418 h 3436477"/>
              <a:gd name="connsiteX2" fmla="*/ 3202546 w 3202546"/>
              <a:gd name="connsiteY2" fmla="*/ 3436477 h 3436477"/>
              <a:gd name="connsiteX3" fmla="*/ 0 w 3202546"/>
              <a:gd name="connsiteY3" fmla="*/ 3436477 h 3436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436477">
                <a:moveTo>
                  <a:pt x="0" y="0"/>
                </a:moveTo>
                <a:lnTo>
                  <a:pt x="3202546" y="3214418"/>
                </a:lnTo>
                <a:lnTo>
                  <a:pt x="3202546" y="3436477"/>
                </a:lnTo>
                <a:lnTo>
                  <a:pt x="0" y="343647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Title 19">
            <a:extLst>
              <a:ext uri="{FF2B5EF4-FFF2-40B4-BE49-F238E27FC236}">
                <a16:creationId xmlns:a16="http://schemas.microsoft.com/office/drawing/2014/main" id="{C26B5661-F583-FA44-8353-161B862E69B1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914399" y="834635"/>
            <a:ext cx="7796464" cy="1222385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Slide Number Placeholder 2">
            <a:extLst>
              <a:ext uri="{FF2B5EF4-FFF2-40B4-BE49-F238E27FC236}">
                <a16:creationId xmlns:a16="http://schemas.microsoft.com/office/drawing/2014/main" id="{BFBCB81C-7599-87A1-8037-5FB8C374503A}"/>
              </a:ext>
            </a:extLst>
          </p:cNvPr>
          <p:cNvSpPr>
            <a:spLocks noGrp="1"/>
          </p:cNvSpPr>
          <p:nvPr userDrawn="1"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6FF02D51-6992-3FED-2A19-92E5AC564CF4}"/>
              </a:ext>
            </a:extLst>
          </p:cNvPr>
          <p:cNvSpPr>
            <a:spLocks noGrp="1"/>
          </p:cNvSpPr>
          <p:nvPr userDrawn="1">
            <p:ph sz="half" idx="2" hasCustomPrompt="1"/>
          </p:nvPr>
        </p:nvSpPr>
        <p:spPr>
          <a:xfrm>
            <a:off x="914400" y="2303028"/>
            <a:ext cx="3283119" cy="3720337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marL="283464" indent="-283464">
              <a:spcBef>
                <a:spcPts val="1000"/>
              </a:spcBef>
              <a:defRPr sz="1800"/>
            </a:lvl2pPr>
            <a:lvl3pPr marL="283464" indent="-283464">
              <a:spcBef>
                <a:spcPts val="1000"/>
              </a:spcBef>
              <a:defRPr sz="1800"/>
            </a:lvl3pPr>
            <a:lvl4pPr marL="283464" indent="-283464">
              <a:spcBef>
                <a:spcPts val="1000"/>
              </a:spcBef>
              <a:defRPr sz="1800"/>
            </a:lvl4pPr>
            <a:lvl5pPr marL="283464" indent="-283464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C2762372-3C12-61F8-F131-E4C08A2B1735}"/>
              </a:ext>
            </a:extLst>
          </p:cNvPr>
          <p:cNvSpPr>
            <a:spLocks noGrp="1"/>
          </p:cNvSpPr>
          <p:nvPr userDrawn="1">
            <p:ph sz="quarter" idx="4" hasCustomPrompt="1"/>
          </p:nvPr>
        </p:nvSpPr>
        <p:spPr>
          <a:xfrm>
            <a:off x="4782159" y="2303028"/>
            <a:ext cx="3284951" cy="3720337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marL="283464" indent="-283464">
              <a:spcBef>
                <a:spcPts val="1000"/>
              </a:spcBef>
              <a:defRPr sz="1800"/>
            </a:lvl2pPr>
            <a:lvl3pPr marL="283464" indent="-283464">
              <a:spcBef>
                <a:spcPts val="1000"/>
              </a:spcBef>
              <a:defRPr sz="1800"/>
            </a:lvl3pPr>
            <a:lvl4pPr marL="283464" indent="-283464">
              <a:spcBef>
                <a:spcPts val="1000"/>
              </a:spcBef>
              <a:defRPr sz="1800"/>
            </a:lvl4pPr>
            <a:lvl5pPr marL="283464" indent="-283464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867332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376CF4B8-1811-BD21-43A7-560AC4724F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-400"/>
            <a:ext cx="12216063" cy="346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B7B4F0-D3BC-63DF-6429-F771BE5A3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420493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5C6DDD-D2BB-0153-0F53-9F7C17BDFD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65393"/>
            <a:ext cx="7631709" cy="1091627"/>
          </a:xfrm>
        </p:spPr>
        <p:txBody>
          <a:bodyPr tIns="0" bIns="0"/>
          <a:lstStyle>
            <a:lvl1pPr algn="l">
              <a:lnSpc>
                <a:spcPct val="100000"/>
              </a:lnSpc>
              <a:defRPr sz="360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AADE444-940A-5A34-8C49-4F15BC33EEC7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914400" y="2303028"/>
            <a:ext cx="3283119" cy="4144192"/>
          </a:xfrm>
        </p:spPr>
        <p:txBody>
          <a:bodyPr lIns="91440" tIns="0" rIns="91440" bIns="0">
            <a:normAutofit/>
          </a:bodyPr>
          <a:lstStyle>
            <a:lvl1pPr marL="457200" indent="-457200">
              <a:spcBef>
                <a:spcPts val="1000"/>
              </a:spcBef>
              <a:buFont typeface="+mj-lt"/>
              <a:buAutoNum type="arabicPeriod"/>
              <a:defRPr sz="1800"/>
            </a:lvl1pPr>
            <a:lvl2pPr marL="745236" indent="-342900">
              <a:spcBef>
                <a:spcPts val="1000"/>
              </a:spcBef>
              <a:buFont typeface="+mj-lt"/>
              <a:buAutoNum type="alphaLcPeriod"/>
              <a:defRPr sz="1800"/>
            </a:lvl2pPr>
            <a:lvl3pPr marL="1202436" indent="-342900">
              <a:spcBef>
                <a:spcPts val="1000"/>
              </a:spcBef>
              <a:buFont typeface="+mj-lt"/>
              <a:buAutoNum type="arabicParenR"/>
              <a:defRPr sz="1800"/>
            </a:lvl3pPr>
            <a:lvl4pPr marL="1659636" indent="-342900">
              <a:spcBef>
                <a:spcPts val="1000"/>
              </a:spcBef>
              <a:buFont typeface="+mj-lt"/>
              <a:buAutoNum type="alphaLcParenR"/>
              <a:defRPr sz="1800"/>
            </a:lvl4pPr>
            <a:lvl5pPr indent="-283464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A79FCB-9A9F-6B60-A95C-FCF020598DE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782159" y="2303028"/>
            <a:ext cx="3763950" cy="4144192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indent="-283464">
              <a:spcBef>
                <a:spcPts val="1000"/>
              </a:spcBef>
              <a:defRPr sz="1800"/>
            </a:lvl2pPr>
            <a:lvl3pPr indent="-283464">
              <a:spcBef>
                <a:spcPts val="1000"/>
              </a:spcBef>
              <a:defRPr sz="1800"/>
            </a:lvl3pPr>
            <a:lvl4pPr indent="-283464">
              <a:spcBef>
                <a:spcPts val="1000"/>
              </a:spcBef>
              <a:defRPr sz="1800"/>
            </a:lvl4pPr>
            <a:lvl5pPr indent="-283464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2912B88E-830A-AD4C-378F-46EF5F77950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989454" y="965393"/>
            <a:ext cx="3202545" cy="5892607"/>
          </a:xfrm>
          <a:custGeom>
            <a:avLst/>
            <a:gdLst>
              <a:gd name="connsiteX0" fmla="*/ 0 w 3202545"/>
              <a:gd name="connsiteY0" fmla="*/ 0 h 6023366"/>
              <a:gd name="connsiteX1" fmla="*/ 3202545 w 3202545"/>
              <a:gd name="connsiteY1" fmla="*/ 0 h 6023366"/>
              <a:gd name="connsiteX2" fmla="*/ 3202545 w 3202545"/>
              <a:gd name="connsiteY2" fmla="*/ 3165406 h 6023366"/>
              <a:gd name="connsiteX3" fmla="*/ 2923656 w 3202545"/>
              <a:gd name="connsiteY3" fmla="*/ 3179481 h 6023366"/>
              <a:gd name="connsiteX4" fmla="*/ 364096 w 3202545"/>
              <a:gd name="connsiteY4" fmla="*/ 6016124 h 6023366"/>
              <a:gd name="connsiteX5" fmla="*/ 364096 w 3202545"/>
              <a:gd name="connsiteY5" fmla="*/ 6023364 h 6023366"/>
              <a:gd name="connsiteX6" fmla="*/ 1231541 w 3202545"/>
              <a:gd name="connsiteY6" fmla="*/ 6023364 h 6023366"/>
              <a:gd name="connsiteX7" fmla="*/ 1241636 w 3202545"/>
              <a:gd name="connsiteY7" fmla="*/ 5822974 h 6023366"/>
              <a:gd name="connsiteX8" fmla="*/ 3012253 w 3202545"/>
              <a:gd name="connsiteY8" fmla="*/ 4042481 h 6023366"/>
              <a:gd name="connsiteX9" fmla="*/ 3202545 w 3202545"/>
              <a:gd name="connsiteY9" fmla="*/ 4032784 h 6023366"/>
              <a:gd name="connsiteX10" fmla="*/ 3202545 w 3202545"/>
              <a:gd name="connsiteY10" fmla="*/ 4033098 h 6023366"/>
              <a:gd name="connsiteX11" fmla="*/ 3012291 w 3202545"/>
              <a:gd name="connsiteY11" fmla="*/ 4042794 h 6023366"/>
              <a:gd name="connsiteX12" fmla="*/ 1242011 w 3202545"/>
              <a:gd name="connsiteY12" fmla="*/ 5823008 h 6023366"/>
              <a:gd name="connsiteX13" fmla="*/ 1231918 w 3202545"/>
              <a:gd name="connsiteY13" fmla="*/ 6023365 h 6023366"/>
              <a:gd name="connsiteX14" fmla="*/ 3202545 w 3202545"/>
              <a:gd name="connsiteY14" fmla="*/ 6023365 h 6023366"/>
              <a:gd name="connsiteX15" fmla="*/ 3202545 w 3202545"/>
              <a:gd name="connsiteY15" fmla="*/ 6023366 h 6023366"/>
              <a:gd name="connsiteX16" fmla="*/ 0 w 3202545"/>
              <a:gd name="connsiteY16" fmla="*/ 6023366 h 6023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202545" h="6023366">
                <a:moveTo>
                  <a:pt x="0" y="0"/>
                </a:moveTo>
                <a:lnTo>
                  <a:pt x="3202545" y="0"/>
                </a:lnTo>
                <a:lnTo>
                  <a:pt x="3202545" y="3165406"/>
                </a:lnTo>
                <a:lnTo>
                  <a:pt x="2923656" y="3179481"/>
                </a:lnTo>
                <a:cubicBezTo>
                  <a:pt x="1485615" y="3325450"/>
                  <a:pt x="364096" y="4539349"/>
                  <a:pt x="364096" y="6016124"/>
                </a:cubicBezTo>
                <a:lnTo>
                  <a:pt x="364096" y="6023364"/>
                </a:lnTo>
                <a:lnTo>
                  <a:pt x="1231541" y="6023364"/>
                </a:lnTo>
                <a:lnTo>
                  <a:pt x="1241636" y="5822974"/>
                </a:lnTo>
                <a:cubicBezTo>
                  <a:pt x="1336361" y="4887576"/>
                  <a:pt x="2077946" y="4138236"/>
                  <a:pt x="3012253" y="4042481"/>
                </a:cubicBezTo>
                <a:lnTo>
                  <a:pt x="3202545" y="4032784"/>
                </a:lnTo>
                <a:lnTo>
                  <a:pt x="3202545" y="4033098"/>
                </a:lnTo>
                <a:lnTo>
                  <a:pt x="3012291" y="4042794"/>
                </a:lnTo>
                <a:cubicBezTo>
                  <a:pt x="2078162" y="4138534"/>
                  <a:pt x="1336718" y="4887757"/>
                  <a:pt x="1242011" y="5823008"/>
                </a:cubicBezTo>
                <a:lnTo>
                  <a:pt x="1231918" y="6023365"/>
                </a:lnTo>
                <a:lnTo>
                  <a:pt x="3202545" y="6023365"/>
                </a:lnTo>
                <a:lnTo>
                  <a:pt x="3202545" y="6023366"/>
                </a:lnTo>
                <a:lnTo>
                  <a:pt x="0" y="6023366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 dirty="0"/>
              <a:t>Click to add picture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9152F76-E42E-3D76-6BDB-2FA0D69216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353550" y="4000041"/>
            <a:ext cx="2838450" cy="2857959"/>
            <a:chOff x="12797096" y="4000041"/>
            <a:chExt cx="2838450" cy="2857959"/>
          </a:xfrm>
        </p:grpSpPr>
        <p:sp>
          <p:nvSpPr>
            <p:cNvPr id="20" name="Freeform: Shape 28">
              <a:extLst>
                <a:ext uri="{FF2B5EF4-FFF2-40B4-BE49-F238E27FC236}">
                  <a16:creationId xmlns:a16="http://schemas.microsoft.com/office/drawing/2014/main" id="{ED0348C7-D83F-0AD7-2539-41219A7956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2797096" y="4000041"/>
              <a:ext cx="2838450" cy="2857958"/>
            </a:xfrm>
            <a:custGeom>
              <a:avLst/>
              <a:gdLst>
                <a:gd name="connsiteX0" fmla="*/ 1971005 w 2838450"/>
                <a:gd name="connsiteY0" fmla="*/ 0 h 2857958"/>
                <a:gd name="connsiteX1" fmla="*/ 2838450 w 2838450"/>
                <a:gd name="connsiteY1" fmla="*/ 0 h 2857958"/>
                <a:gd name="connsiteX2" fmla="*/ 2838450 w 2838450"/>
                <a:gd name="connsiteY2" fmla="*/ 7240 h 2857958"/>
                <a:gd name="connsiteX3" fmla="*/ 278890 w 2838450"/>
                <a:gd name="connsiteY3" fmla="*/ 2843883 h 2857958"/>
                <a:gd name="connsiteX4" fmla="*/ 0 w 2838450"/>
                <a:gd name="connsiteY4" fmla="*/ 2857958 h 2857958"/>
                <a:gd name="connsiteX5" fmla="*/ 0 w 2838450"/>
                <a:gd name="connsiteY5" fmla="*/ 1990580 h 2857958"/>
                <a:gd name="connsiteX6" fmla="*/ 190293 w 2838450"/>
                <a:gd name="connsiteY6" fmla="*/ 1980883 h 2857958"/>
                <a:gd name="connsiteX7" fmla="*/ 1960910 w 2838450"/>
                <a:gd name="connsiteY7" fmla="*/ 200390 h 285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38450" h="2857958">
                  <a:moveTo>
                    <a:pt x="1971005" y="0"/>
                  </a:moveTo>
                  <a:lnTo>
                    <a:pt x="2838450" y="0"/>
                  </a:lnTo>
                  <a:lnTo>
                    <a:pt x="2838450" y="7240"/>
                  </a:lnTo>
                  <a:cubicBezTo>
                    <a:pt x="2838450" y="1484015"/>
                    <a:pt x="1716931" y="2697914"/>
                    <a:pt x="278890" y="2843883"/>
                  </a:cubicBezTo>
                  <a:lnTo>
                    <a:pt x="0" y="2857958"/>
                  </a:lnTo>
                  <a:lnTo>
                    <a:pt x="0" y="1990580"/>
                  </a:lnTo>
                  <a:lnTo>
                    <a:pt x="190293" y="1980883"/>
                  </a:lnTo>
                  <a:cubicBezTo>
                    <a:pt x="1124600" y="1885128"/>
                    <a:pt x="1866185" y="1135788"/>
                    <a:pt x="1960910" y="20039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/>
            </a:p>
          </p:txBody>
        </p:sp>
        <p:sp>
          <p:nvSpPr>
            <p:cNvPr id="21" name="Freeform: Shape 25">
              <a:extLst>
                <a:ext uri="{FF2B5EF4-FFF2-40B4-BE49-F238E27FC236}">
                  <a16:creationId xmlns:a16="http://schemas.microsoft.com/office/drawing/2014/main" id="{E911AA2D-BE77-278D-CD2E-2EB3E180F3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3664918" y="4867733"/>
              <a:ext cx="1970627" cy="1990267"/>
            </a:xfrm>
            <a:custGeom>
              <a:avLst/>
              <a:gdLst>
                <a:gd name="connsiteX0" fmla="*/ 0 w 1970627"/>
                <a:gd name="connsiteY0" fmla="*/ 0 h 1990267"/>
                <a:gd name="connsiteX1" fmla="*/ 1970627 w 1970627"/>
                <a:gd name="connsiteY1" fmla="*/ 0 h 1990267"/>
                <a:gd name="connsiteX2" fmla="*/ 1960534 w 1970627"/>
                <a:gd name="connsiteY2" fmla="*/ 200357 h 1990267"/>
                <a:gd name="connsiteX3" fmla="*/ 190254 w 1970627"/>
                <a:gd name="connsiteY3" fmla="*/ 1980571 h 1990267"/>
                <a:gd name="connsiteX4" fmla="*/ 0 w 1970627"/>
                <a:gd name="connsiteY4" fmla="*/ 1990267 h 1990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70627" h="1990267">
                  <a:moveTo>
                    <a:pt x="0" y="0"/>
                  </a:moveTo>
                  <a:lnTo>
                    <a:pt x="1970627" y="0"/>
                  </a:lnTo>
                  <a:lnTo>
                    <a:pt x="1960534" y="200357"/>
                  </a:lnTo>
                  <a:cubicBezTo>
                    <a:pt x="1865827" y="1135608"/>
                    <a:pt x="1124383" y="1884831"/>
                    <a:pt x="190254" y="1980571"/>
                  </a:cubicBezTo>
                  <a:lnTo>
                    <a:pt x="0" y="199026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Freeform: Shape 15">
              <a:extLst>
                <a:ext uri="{FF2B5EF4-FFF2-40B4-BE49-F238E27FC236}">
                  <a16:creationId xmlns:a16="http://schemas.microsoft.com/office/drawing/2014/main" id="{B6CE0BA6-C0FD-AC39-6C31-8477E0CAFD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4632096" y="5844983"/>
              <a:ext cx="1003449" cy="1013015"/>
            </a:xfrm>
            <a:custGeom>
              <a:avLst/>
              <a:gdLst>
                <a:gd name="connsiteX0" fmla="*/ 0 w 1003449"/>
                <a:gd name="connsiteY0" fmla="*/ 0 h 1013015"/>
                <a:gd name="connsiteX1" fmla="*/ 1003449 w 1003449"/>
                <a:gd name="connsiteY1" fmla="*/ 0 h 1013015"/>
                <a:gd name="connsiteX2" fmla="*/ 998306 w 1003449"/>
                <a:gd name="connsiteY2" fmla="*/ 100639 h 1013015"/>
                <a:gd name="connsiteX3" fmla="*/ 90663 w 1003449"/>
                <a:gd name="connsiteY3" fmla="*/ 1008380 h 1013015"/>
                <a:gd name="connsiteX4" fmla="*/ 0 w 1003449"/>
                <a:gd name="connsiteY4" fmla="*/ 1013015 h 1013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3449" h="1013015">
                  <a:moveTo>
                    <a:pt x="0" y="0"/>
                  </a:moveTo>
                  <a:lnTo>
                    <a:pt x="1003449" y="0"/>
                  </a:lnTo>
                  <a:lnTo>
                    <a:pt x="998306" y="100639"/>
                  </a:lnTo>
                  <a:cubicBezTo>
                    <a:pt x="949402" y="576784"/>
                    <a:pt x="566756" y="959471"/>
                    <a:pt x="90663" y="1008380"/>
                  </a:cubicBezTo>
                  <a:lnTo>
                    <a:pt x="0" y="10130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3" name="Image 2">
              <a:extLst>
                <a:ext uri="{FF2B5EF4-FFF2-40B4-BE49-F238E27FC236}">
                  <a16:creationId xmlns:a16="http://schemas.microsoft.com/office/drawing/2014/main" id="{666AD1A4-36DE-12F3-BB78-BA678A5957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3402193" y="5492845"/>
              <a:ext cx="775021" cy="775021"/>
            </a:xfrm>
            <a:custGeom>
              <a:avLst/>
              <a:gdLst>
                <a:gd name="connsiteX0" fmla="*/ 387511 w 775021"/>
                <a:gd name="connsiteY0" fmla="*/ 775021 h 775021"/>
                <a:gd name="connsiteX1" fmla="*/ 775021 w 775021"/>
                <a:gd name="connsiteY1" fmla="*/ 387511 h 775021"/>
                <a:gd name="connsiteX2" fmla="*/ 387511 w 775021"/>
                <a:gd name="connsiteY2" fmla="*/ 0 h 775021"/>
                <a:gd name="connsiteX3" fmla="*/ 0 w 775021"/>
                <a:gd name="connsiteY3" fmla="*/ 387511 h 775021"/>
                <a:gd name="connsiteX4" fmla="*/ 387511 w 775021"/>
                <a:gd name="connsiteY4" fmla="*/ 775021 h 77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5021" h="775021">
                  <a:moveTo>
                    <a:pt x="387511" y="775021"/>
                  </a:moveTo>
                  <a:cubicBezTo>
                    <a:pt x="601527" y="775021"/>
                    <a:pt x="775021" y="601527"/>
                    <a:pt x="775021" y="387511"/>
                  </a:cubicBezTo>
                  <a:cubicBezTo>
                    <a:pt x="775021" y="173494"/>
                    <a:pt x="601527" y="0"/>
                    <a:pt x="387511" y="0"/>
                  </a:cubicBezTo>
                  <a:cubicBezTo>
                    <a:pt x="173494" y="0"/>
                    <a:pt x="0" y="173494"/>
                    <a:pt x="0" y="387511"/>
                  </a:cubicBezTo>
                  <a:cubicBezTo>
                    <a:pt x="0" y="601527"/>
                    <a:pt x="173494" y="775021"/>
                    <a:pt x="387511" y="775021"/>
                  </a:cubicBezTo>
                  <a:close/>
                </a:path>
              </a:pathLst>
            </a:custGeom>
            <a:solidFill>
              <a:schemeClr val="accent6"/>
            </a:solidFill>
            <a:ln w="38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44" name="Slide Number Placeholder 2">
            <a:extLst>
              <a:ext uri="{FF2B5EF4-FFF2-40B4-BE49-F238E27FC236}">
                <a16:creationId xmlns:a16="http://schemas.microsoft.com/office/drawing/2014/main" id="{79071EEC-EAD1-8B22-009A-68E74589AA8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36204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>
            <a:extLst>
              <a:ext uri="{FF2B5EF4-FFF2-40B4-BE49-F238E27FC236}">
                <a16:creationId xmlns:a16="http://schemas.microsoft.com/office/drawing/2014/main" id="{28259CF0-6BC5-3693-6F49-C4489C07C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989454" y="-2546"/>
            <a:ext cx="3202546" cy="3441072"/>
          </a:xfrm>
          <a:custGeom>
            <a:avLst/>
            <a:gdLst>
              <a:gd name="connsiteX0" fmla="*/ 3202546 w 3202546"/>
              <a:gd name="connsiteY0" fmla="*/ 0 h 3441072"/>
              <a:gd name="connsiteX1" fmla="*/ 3202546 w 3202546"/>
              <a:gd name="connsiteY1" fmla="*/ 3441072 h 3441072"/>
              <a:gd name="connsiteX2" fmla="*/ 0 w 3202546"/>
              <a:gd name="connsiteY2" fmla="*/ 3441072 h 3441072"/>
              <a:gd name="connsiteX3" fmla="*/ 3082686 w 3202546"/>
              <a:gd name="connsiteY3" fmla="*/ 6086 h 3441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441072">
                <a:moveTo>
                  <a:pt x="3202546" y="0"/>
                </a:moveTo>
                <a:lnTo>
                  <a:pt x="3202546" y="3441072"/>
                </a:lnTo>
                <a:lnTo>
                  <a:pt x="0" y="3441072"/>
                </a:lnTo>
                <a:cubicBezTo>
                  <a:pt x="0" y="1653352"/>
                  <a:pt x="1351216" y="182908"/>
                  <a:pt x="3082686" y="6086"/>
                </a:cubicBezTo>
                <a:close/>
              </a:path>
            </a:pathLst>
          </a:custGeom>
          <a:solidFill>
            <a:schemeClr val="accent1"/>
          </a:solidFill>
          <a:ln w="4756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26" name="Image 4">
            <a:extLst>
              <a:ext uri="{FF2B5EF4-FFF2-40B4-BE49-F238E27FC236}">
                <a16:creationId xmlns:a16="http://schemas.microsoft.com/office/drawing/2014/main" id="{9019DA73-2516-F3D2-ECDB-620C90483D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V="1">
            <a:off x="9991725" y="1247775"/>
            <a:ext cx="2200275" cy="2181225"/>
          </a:xfrm>
          <a:custGeom>
            <a:avLst/>
            <a:gdLst>
              <a:gd name="connsiteX0" fmla="*/ 0 w 2200275"/>
              <a:gd name="connsiteY0" fmla="*/ 0 h 2181225"/>
              <a:gd name="connsiteX1" fmla="*/ 2200275 w 2200275"/>
              <a:gd name="connsiteY1" fmla="*/ 2181225 h 2181225"/>
              <a:gd name="connsiteX2" fmla="*/ 2200275 w 2200275"/>
              <a:gd name="connsiteY2" fmla="*/ 0 h 2181225"/>
              <a:gd name="connsiteX3" fmla="*/ 0 w 2200275"/>
              <a:gd name="connsiteY3" fmla="*/ 0 h 2181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00275" h="2181225">
                <a:moveTo>
                  <a:pt x="0" y="0"/>
                </a:moveTo>
                <a:cubicBezTo>
                  <a:pt x="0" y="1204689"/>
                  <a:pt x="985061" y="2181225"/>
                  <a:pt x="2200275" y="2181225"/>
                </a:cubicBezTo>
                <a:lnTo>
                  <a:pt x="2200275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 w="476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5665DA82-D253-8EC5-5DFB-F0266ED9FB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V="1">
            <a:off x="-20086" y="5331514"/>
            <a:ext cx="2148416" cy="1526486"/>
          </a:xfrm>
          <a:custGeom>
            <a:avLst/>
            <a:gdLst>
              <a:gd name="connsiteX0" fmla="*/ 0 w 2148416"/>
              <a:gd name="connsiteY0" fmla="*/ 1526486 h 1526486"/>
              <a:gd name="connsiteX1" fmla="*/ 2098930 w 2148416"/>
              <a:gd name="connsiteY1" fmla="*/ 135201 h 1526486"/>
              <a:gd name="connsiteX2" fmla="*/ 2148416 w 2148416"/>
              <a:gd name="connsiteY2" fmla="*/ 0 h 1526486"/>
              <a:gd name="connsiteX3" fmla="*/ 0 w 2148416"/>
              <a:gd name="connsiteY3" fmla="*/ 0 h 1526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48416" h="1526486">
                <a:moveTo>
                  <a:pt x="0" y="1526486"/>
                </a:moveTo>
                <a:cubicBezTo>
                  <a:pt x="943526" y="1526486"/>
                  <a:pt x="1753109" y="952785"/>
                  <a:pt x="2098930" y="135201"/>
                </a:cubicBezTo>
                <a:lnTo>
                  <a:pt x="2148416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50000"/>
            </a:schemeClr>
          </a:solidFill>
          <a:ln w="5083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pic>
        <p:nvPicPr>
          <p:cNvPr id="21" name="Image 2">
            <a:extLst>
              <a:ext uri="{FF2B5EF4-FFF2-40B4-BE49-F238E27FC236}">
                <a16:creationId xmlns:a16="http://schemas.microsoft.com/office/drawing/2014/main" id="{A8B7F1F1-806C-8D65-7340-220A0C4653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991886" y="1247775"/>
            <a:ext cx="2200114" cy="2200114"/>
          </a:xfrm>
          <a:prstGeom prst="rect">
            <a:avLst/>
          </a:prstGeom>
        </p:spPr>
      </p:pic>
      <p:sp>
        <p:nvSpPr>
          <p:cNvPr id="12" name="Freeform 11">
            <a:extLst>
              <a:ext uri="{FF2B5EF4-FFF2-40B4-BE49-F238E27FC236}">
                <a16:creationId xmlns:a16="http://schemas.microsoft.com/office/drawing/2014/main" id="{E76518D4-6149-BA03-3BE5-6A13A792C1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540428" y="6470488"/>
            <a:ext cx="775021" cy="387513"/>
          </a:xfrm>
          <a:custGeom>
            <a:avLst/>
            <a:gdLst>
              <a:gd name="connsiteX0" fmla="*/ 387511 w 775021"/>
              <a:gd name="connsiteY0" fmla="*/ 0 h 387513"/>
              <a:gd name="connsiteX1" fmla="*/ 775021 w 775021"/>
              <a:gd name="connsiteY1" fmla="*/ 387511 h 387513"/>
              <a:gd name="connsiteX2" fmla="*/ 775021 w 775021"/>
              <a:gd name="connsiteY2" fmla="*/ 387513 h 387513"/>
              <a:gd name="connsiteX3" fmla="*/ 1 w 775021"/>
              <a:gd name="connsiteY3" fmla="*/ 387513 h 387513"/>
              <a:gd name="connsiteX4" fmla="*/ 0 w 775021"/>
              <a:gd name="connsiteY4" fmla="*/ 387511 h 387513"/>
              <a:gd name="connsiteX5" fmla="*/ 387511 w 775021"/>
              <a:gd name="connsiteY5" fmla="*/ 0 h 387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5021" h="387513">
                <a:moveTo>
                  <a:pt x="387511" y="0"/>
                </a:moveTo>
                <a:cubicBezTo>
                  <a:pt x="601527" y="0"/>
                  <a:pt x="775021" y="173494"/>
                  <a:pt x="775021" y="387511"/>
                </a:cubicBezTo>
                <a:lnTo>
                  <a:pt x="775021" y="387513"/>
                </a:lnTo>
                <a:lnTo>
                  <a:pt x="1" y="387513"/>
                </a:lnTo>
                <a:lnTo>
                  <a:pt x="0" y="387511"/>
                </a:lnTo>
                <a:cubicBezTo>
                  <a:pt x="0" y="173494"/>
                  <a:pt x="173494" y="0"/>
                  <a:pt x="387511" y="0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057274"/>
            <a:ext cx="7843837" cy="1012782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58F56A7F-403C-059D-4B58-A8D59888A158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914400" y="2331791"/>
            <a:ext cx="6903076" cy="3721817"/>
          </a:xfrm>
        </p:spPr>
        <p:txBody>
          <a:bodyPr t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00000"/>
              </a:lnSpc>
              <a:spcBef>
                <a:spcPts val="0"/>
              </a:spcBef>
              <a:defRPr sz="2400"/>
            </a:lvl2pPr>
            <a:lvl3pPr marL="685800">
              <a:lnSpc>
                <a:spcPct val="100000"/>
              </a:lnSpc>
              <a:spcBef>
                <a:spcPts val="0"/>
              </a:spcBef>
              <a:defRPr sz="2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723BF40-731C-2A5B-FC2F-B59DEF431C6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989454" y="3405189"/>
            <a:ext cx="3202546" cy="3452811"/>
          </a:xfrm>
          <a:solidFill>
            <a:schemeClr val="accent1"/>
          </a:solidFill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Slide Number Placeholder 2">
            <a:extLst>
              <a:ext uri="{FF2B5EF4-FFF2-40B4-BE49-F238E27FC236}">
                <a16:creationId xmlns:a16="http://schemas.microsoft.com/office/drawing/2014/main" id="{3ACD3A33-D8A4-7058-9798-30967E3EFD3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71045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38475" y="457199"/>
            <a:ext cx="987552" cy="24450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200">
                <a:solidFill>
                  <a:schemeClr val="accent6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58952" y="731520"/>
            <a:ext cx="10671048" cy="1362057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8952" y="2103120"/>
            <a:ext cx="1067104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833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63" r:id="rId2"/>
    <p:sldLayoutId id="2147483680" r:id="rId3"/>
    <p:sldLayoutId id="2147483653" r:id="rId4"/>
    <p:sldLayoutId id="2147483668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1" r:id="rId11"/>
    <p:sldLayoutId id="2147483692" r:id="rId12"/>
    <p:sldLayoutId id="2147483676" r:id="rId13"/>
    <p:sldLayoutId id="2147483656" r:id="rId14"/>
    <p:sldLayoutId id="2147483657" r:id="rId15"/>
    <p:sldLayoutId id="2147483658" r:id="rId16"/>
    <p:sldLayoutId id="2147483659" r:id="rId17"/>
  </p:sldLayoutIdLst>
  <p:hf hdr="0" ftr="0" dt="0"/>
  <p:txStyles>
    <p:titleStyle>
      <a:lvl1pPr algn="ctr" defTabSz="914400" rtl="0" eaLnBrk="1" latinLnBrk="0" hangingPunct="1">
        <a:lnSpc>
          <a:spcPts val="4875"/>
        </a:lnSpc>
        <a:spcBef>
          <a:spcPct val="0"/>
        </a:spcBef>
        <a:buNone/>
        <a:defRPr sz="3800" b="1" kern="1200" cap="all" baseline="0">
          <a:solidFill>
            <a:schemeClr val="accent6"/>
          </a:solidFill>
          <a:latin typeface="+mj-lt"/>
          <a:ea typeface="+mj-ea"/>
          <a:cs typeface="+mj-cs"/>
        </a:defRPr>
      </a:lvl1pPr>
    </p:titleStyle>
    <p:bodyStyle>
      <a:lvl1pPr marL="347472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800" kern="1200">
          <a:solidFill>
            <a:schemeClr val="accent6"/>
          </a:solidFill>
          <a:latin typeface="+mn-lt"/>
          <a:ea typeface="+mn-ea"/>
          <a:cs typeface="+mn-cs"/>
        </a:defRPr>
      </a:lvl1pPr>
      <a:lvl2pPr marL="6858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400" kern="1200">
          <a:solidFill>
            <a:schemeClr val="accent6"/>
          </a:solidFill>
          <a:latin typeface="+mn-lt"/>
          <a:ea typeface="+mn-ea"/>
          <a:cs typeface="+mn-cs"/>
        </a:defRPr>
      </a:lvl2pPr>
      <a:lvl3pPr marL="11430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3pPr>
      <a:lvl4pPr marL="16002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1800" kern="1200">
          <a:solidFill>
            <a:schemeClr val="accent6"/>
          </a:solidFill>
          <a:latin typeface="+mn-lt"/>
          <a:ea typeface="+mn-ea"/>
          <a:cs typeface="+mn-cs"/>
        </a:defRPr>
      </a:lvl4pPr>
      <a:lvl5pPr marL="20574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1800" kern="1200">
          <a:solidFill>
            <a:schemeClr val="accent6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7FF65-A536-F639-8591-ED024C2233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18080" y="1181540"/>
            <a:ext cx="6755840" cy="4494920"/>
          </a:xfrm>
        </p:spPr>
        <p:txBody>
          <a:bodyPr anchor="ctr"/>
          <a:lstStyle/>
          <a:p>
            <a:r>
              <a:rPr lang="en-US" dirty="0"/>
              <a:t>Controlling Volume with Hand Gestures</a:t>
            </a:r>
            <a:br>
              <a:rPr lang="en-US" dirty="0"/>
            </a:br>
            <a:r>
              <a:rPr lang="en-US" dirty="0"/>
              <a:t>Using a Webcam</a:t>
            </a:r>
            <a:br>
              <a:rPr lang="en-US" dirty="0"/>
            </a:br>
            <a:r>
              <a:rPr lang="en-US" sz="2000" dirty="0">
                <a:solidFill>
                  <a:schemeClr val="tx1"/>
                </a:solidFill>
              </a:rPr>
              <a:t>by : </a:t>
            </a:r>
            <a:r>
              <a:rPr lang="en-US" sz="2000" u="sng" dirty="0" err="1">
                <a:solidFill>
                  <a:schemeClr val="tx2"/>
                </a:solidFill>
              </a:rPr>
              <a:t>Dhanush.m</a:t>
            </a:r>
            <a:br>
              <a:rPr lang="en-US" sz="2000" dirty="0"/>
            </a:br>
            <a:r>
              <a:rPr lang="en-US" sz="2000" dirty="0">
                <a:solidFill>
                  <a:schemeClr val="tx1"/>
                </a:solidFill>
              </a:rPr>
              <a:t>mentor :</a:t>
            </a:r>
            <a:r>
              <a:rPr lang="en-US" sz="2000" dirty="0"/>
              <a:t> 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Dr. </a:t>
            </a:r>
            <a:r>
              <a:rPr lang="en-US" sz="2000" dirty="0" err="1">
                <a:solidFill>
                  <a:schemeClr val="accent1">
                    <a:lumMod val="50000"/>
                  </a:schemeClr>
                </a:solidFill>
              </a:rPr>
              <a:t>D.Bhanu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 Prakash</a:t>
            </a:r>
            <a:br>
              <a:rPr lang="en-US" sz="2000" dirty="0">
                <a:solidFill>
                  <a:schemeClr val="accent1">
                    <a:lumMod val="50000"/>
                  </a:schemeClr>
                </a:solidFill>
              </a:rPr>
            </a:br>
            <a:endParaRPr lang="en-US" sz="2000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026" name="Picture 2" descr="Infosys Springboard | Bangalore">
            <a:extLst>
              <a:ext uri="{FF2B5EF4-FFF2-40B4-BE49-F238E27FC236}">
                <a16:creationId xmlns:a16="http://schemas.microsoft.com/office/drawing/2014/main" id="{C192BDF2-E195-18C6-54E4-F9666030A3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5510" y="1"/>
            <a:ext cx="2316480" cy="1854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24376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66568-0059-3B7A-B68A-BE4871C66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974" y="771399"/>
            <a:ext cx="10511627" cy="794709"/>
          </a:xfrm>
        </p:spPr>
        <p:txBody>
          <a:bodyPr/>
          <a:lstStyle/>
          <a:p>
            <a:r>
              <a:rPr lang="en-IN" dirty="0"/>
              <a:t>Hand landmarks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3EE88CE-CF02-F03D-CAE1-A822FB56BF03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1359532" y="2034714"/>
            <a:ext cx="3767687" cy="394811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E4DBC0-85DB-5991-7BCB-2DC2F411CE8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589EE39-C70D-E974-2B62-DEF4E7E556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4783" y="2034714"/>
            <a:ext cx="3767687" cy="3948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4074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D22C5-0C9E-B582-A8FE-B45E70A01E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1" y="3050005"/>
            <a:ext cx="5715000" cy="757989"/>
          </a:xfrm>
        </p:spPr>
        <p:txBody>
          <a:bodyPr/>
          <a:lstStyle/>
          <a:p>
            <a:pPr algn="ctr"/>
            <a:r>
              <a:rPr lang="en-US" sz="480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9731730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21072-4A77-DB4D-DF41-58EADB7DA9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457200"/>
            <a:ext cx="10511627" cy="788126"/>
          </a:xfrm>
        </p:spPr>
        <p:txBody>
          <a:bodyPr/>
          <a:lstStyle/>
          <a:p>
            <a:pPr algn="ctr"/>
            <a:r>
              <a:rPr lang="en-US" dirty="0"/>
              <a:t> </a:t>
            </a:r>
            <a:r>
              <a:rPr lang="en-US" dirty="0">
                <a:solidFill>
                  <a:schemeClr val="tx2"/>
                </a:solidFill>
              </a:rPr>
              <a:t>Download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rgbClr val="92D050"/>
                </a:solidFill>
              </a:rPr>
              <a:t>Anaconda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D5CFA2-4E67-F157-5FFD-A246307D41F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F926E6-6F4E-CE02-270E-222541924B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5490" y="1245326"/>
            <a:ext cx="8791073" cy="310105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056D831-0B3E-2AB6-205A-F7157521EED5}"/>
              </a:ext>
            </a:extLst>
          </p:cNvPr>
          <p:cNvSpPr txBox="1"/>
          <p:nvPr/>
        </p:nvSpPr>
        <p:spPr>
          <a:xfrm>
            <a:off x="1700463" y="4434589"/>
            <a:ext cx="879107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3600" dirty="0">
                <a:solidFill>
                  <a:schemeClr val="accent2">
                    <a:lumMod val="75000"/>
                  </a:schemeClr>
                </a:solidFill>
                <a:latin typeface="+mj-lt"/>
              </a:rPr>
              <a:t>ACTIVATE ENVIRONMENT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BD36C13-C436-F61B-EF46-72BDE16F29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891" y="5264391"/>
            <a:ext cx="5363323" cy="86689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DC0F6EB-6725-614A-C8A0-561D9FC703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1026" y="5216760"/>
            <a:ext cx="6043083" cy="962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2197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70BC0-611B-703A-0826-09E878E077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41684"/>
            <a:ext cx="10511627" cy="769105"/>
          </a:xfrm>
        </p:spPr>
        <p:txBody>
          <a:bodyPr/>
          <a:lstStyle/>
          <a:p>
            <a:r>
              <a:rPr lang="en-IN" dirty="0"/>
              <a:t>Load and Display Image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DCB6374-D18C-6142-F2AA-C8286A1814D0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914400" y="1610310"/>
            <a:ext cx="5526937" cy="436945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8809E1-B8AB-F39F-3B12-B8DD518E55E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3930CD8-B07F-5BC3-B1E0-91213E8DCB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1647" y="1610310"/>
            <a:ext cx="3315953" cy="1632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5373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7F737-E9EA-B0CC-59B9-5B6B6A788A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057274"/>
            <a:ext cx="10511627" cy="471489"/>
          </a:xfrm>
        </p:spPr>
        <p:txBody>
          <a:bodyPr/>
          <a:lstStyle/>
          <a:p>
            <a:r>
              <a:rPr lang="en-IN" dirty="0"/>
              <a:t>Gray scale And resize Image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EB0D728-7399-37D3-B2E9-661853266F33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914400" y="1852614"/>
            <a:ext cx="4101224" cy="394811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3CA1D6-D64F-506C-7603-A5299FE6BCA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5791E2-C05E-F429-1720-9B3A18C406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7951" y="1852614"/>
            <a:ext cx="4249649" cy="3948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0327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D0793-98CF-8EEC-040B-6B123B4215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186" y="899234"/>
            <a:ext cx="10511627" cy="471489"/>
          </a:xfrm>
        </p:spPr>
        <p:txBody>
          <a:bodyPr/>
          <a:lstStyle/>
          <a:p>
            <a:r>
              <a:rPr lang="en-IN" dirty="0"/>
              <a:t>Rotate and Flip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D6FC17D-BE72-DD4A-BE97-54A740982036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1124341" y="1828800"/>
            <a:ext cx="4025176" cy="458804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E94B95-595A-F0F8-7AE8-5C85DA1F540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D8A5FFE-77BB-7019-7956-169FB29426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2485" y="1812759"/>
            <a:ext cx="4025174" cy="4588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0300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076932-8771-710A-765D-9BF0B54E04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974" y="642131"/>
            <a:ext cx="10511627" cy="831042"/>
          </a:xfrm>
        </p:spPr>
        <p:txBody>
          <a:bodyPr/>
          <a:lstStyle/>
          <a:p>
            <a:r>
              <a:rPr lang="en-IN" dirty="0"/>
              <a:t>Image Processing techniques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AF476E-1DBC-9A4F-ABC5-C7FBA7D4E96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33138" y="1839846"/>
            <a:ext cx="11293642" cy="4897839"/>
          </a:xfrm>
        </p:spPr>
        <p:txBody>
          <a:bodyPr/>
          <a:lstStyle/>
          <a:p>
            <a:pPr marL="0" indent="0">
              <a:buNone/>
            </a:pPr>
            <a:r>
              <a:rPr lang="en-IN" dirty="0"/>
              <a:t> (</a:t>
            </a:r>
            <a:r>
              <a:rPr lang="en-IN" dirty="0">
                <a:solidFill>
                  <a:schemeClr val="tx1"/>
                </a:solidFill>
              </a:rPr>
              <a:t>A) Blurring                                                 (B) Edge Detection                                    (C) Thresholding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981170-308A-337D-9F8A-9F8314FC28A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15CCD9F-5E37-39FB-6671-D418649214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553" y="2384331"/>
            <a:ext cx="3298676" cy="42216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BB44582-D31E-7A9D-9AC3-F77D5DC172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0083" y="2384331"/>
            <a:ext cx="3298676" cy="421838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B8F2BC3-BB92-3F17-E261-E295C22E33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7743" y="2267333"/>
            <a:ext cx="3298675" cy="4335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5227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B4B0F2-0814-6148-7842-1B86DA54E7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41685"/>
            <a:ext cx="10511627" cy="593558"/>
          </a:xfrm>
        </p:spPr>
        <p:txBody>
          <a:bodyPr/>
          <a:lstStyle/>
          <a:p>
            <a:r>
              <a:rPr lang="en-IN" dirty="0"/>
              <a:t>Webcam : video frame by frame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45C6C1A-DD5F-B96E-D702-F299A3890AF9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1115111" y="1572126"/>
            <a:ext cx="4676088" cy="497305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AB4474-E6EF-CC26-CC6F-71FB2E102B5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7A8CCED-CB9C-E3F0-BF6A-99863510AF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804" y="1900991"/>
            <a:ext cx="4676086" cy="3056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9477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B986C7-9500-F9F3-3DEE-213DEC07A6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057274"/>
            <a:ext cx="10511627" cy="471489"/>
          </a:xfrm>
        </p:spPr>
        <p:txBody>
          <a:bodyPr/>
          <a:lstStyle/>
          <a:p>
            <a:r>
              <a:rPr lang="en-IN" dirty="0"/>
              <a:t>Video capture to save images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5FE206B-6137-D08C-A277-ACC9F426796D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629885" y="1852614"/>
            <a:ext cx="4660616" cy="394811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3E2D59-8937-C349-17DE-5484C21CF6E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E07558D-2D79-C995-468D-48EFD42406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442051"/>
            <a:ext cx="5466115" cy="2338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0057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800FB-5E06-7AEF-15CB-0BAE3B162F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974" y="582276"/>
            <a:ext cx="10511627" cy="1012785"/>
          </a:xfrm>
        </p:spPr>
        <p:txBody>
          <a:bodyPr/>
          <a:lstStyle/>
          <a:p>
            <a:r>
              <a:rPr lang="en-US" sz="3200" dirty="0"/>
              <a:t>Draw rectangle and text on webcam</a:t>
            </a:r>
            <a:endParaRPr lang="en-IN" sz="3200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5A2A77A-FC78-8CFB-0205-40A2B16BD58F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765973" y="2027404"/>
            <a:ext cx="4874898" cy="394811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142C04-CC0B-C354-9D6E-FAE89611A05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CE9CE7A-FD8F-0C10-CE31-E15CCDEBBF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1131" y="2027404"/>
            <a:ext cx="4874896" cy="3948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43503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13">
      <a:dk1>
        <a:srgbClr val="000000"/>
      </a:dk1>
      <a:lt1>
        <a:srgbClr val="FDFAF6"/>
      </a:lt1>
      <a:dk2>
        <a:srgbClr val="44546A"/>
      </a:dk2>
      <a:lt2>
        <a:srgbClr val="E7E6E6"/>
      </a:lt2>
      <a:accent1>
        <a:srgbClr val="F5CDCE"/>
      </a:accent1>
      <a:accent2>
        <a:srgbClr val="DE8C8C"/>
      </a:accent2>
      <a:accent3>
        <a:srgbClr val="AAC3E8"/>
      </a:accent3>
      <a:accent4>
        <a:srgbClr val="D2D592"/>
      </a:accent4>
      <a:accent5>
        <a:srgbClr val="CCBE89"/>
      </a:accent5>
      <a:accent6>
        <a:srgbClr val="1F2C8F"/>
      </a:accent6>
      <a:hlink>
        <a:srgbClr val="1F2C8F"/>
      </a:hlink>
      <a:folHlink>
        <a:srgbClr val="AAC3E9"/>
      </a:folHlink>
    </a:clrScheme>
    <a:fontScheme name="Custom 22">
      <a:majorFont>
        <a:latin typeface="Arial Black"/>
        <a:ea typeface=""/>
        <a:cs typeface=""/>
      </a:majorFont>
      <a:minorFont>
        <a:latin typeface="Sabon Next L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eometric color block_Win32_SL_v14" id="{59749740-91A0-46B8-82A8-B436C7A8A142}" vid="{B3F8D047-377B-4FC8-B21C-47530C6DE3A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04948363-B267-4BAC-8655-100FBEC280C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6DBB56F-4362-4386-A1A1-3DF89889661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A719FA4-954C-4FA8-82CB-206659C3B82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{7311B202-EBB8-41AE-80C6-F0B15C449D49}tf78438558_win32</Template>
  <TotalTime>341</TotalTime>
  <Words>89</Words>
  <Application>Microsoft Office PowerPoint</Application>
  <PresentationFormat>Widescreen</PresentationFormat>
  <Paragraphs>22</Paragraphs>
  <Slides>11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Arial Black</vt:lpstr>
      <vt:lpstr>Calibri</vt:lpstr>
      <vt:lpstr>Sabon Next LT</vt:lpstr>
      <vt:lpstr>Custom</vt:lpstr>
      <vt:lpstr>Controlling Volume with Hand Gestures Using a Webcam by : Dhanush.m mentor : Dr. D.Bhanu Prakash </vt:lpstr>
      <vt:lpstr> Download Anaconda</vt:lpstr>
      <vt:lpstr>Load and Display Image</vt:lpstr>
      <vt:lpstr>Gray scale And resize Image</vt:lpstr>
      <vt:lpstr>Rotate and Flip</vt:lpstr>
      <vt:lpstr>Image Processing techniques</vt:lpstr>
      <vt:lpstr>Webcam : video frame by frame</vt:lpstr>
      <vt:lpstr>Video capture to save images</vt:lpstr>
      <vt:lpstr>Draw rectangle and text on webcam</vt:lpstr>
      <vt:lpstr>Hand landmarks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Dhanush Raju</dc:creator>
  <cp:lastModifiedBy>Dhanush Raju</cp:lastModifiedBy>
  <cp:revision>5</cp:revision>
  <dcterms:created xsi:type="dcterms:W3CDTF">2025-10-22T15:36:02Z</dcterms:created>
  <dcterms:modified xsi:type="dcterms:W3CDTF">2025-11-07T06:24:18Z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